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3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9" r:id="rId13"/>
  </p:sldIdLst>
  <p:sldSz cx="12192000" cy="6858000"/>
  <p:notesSz cx="6858000" cy="9144000"/>
  <p:defaultTextStyle>
    <a:defPPr>
      <a:defRPr lang="en-H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86"/>
    <p:restoredTop sz="94712"/>
  </p:normalViewPr>
  <p:slideViewPr>
    <p:cSldViewPr snapToGrid="0">
      <p:cViewPr varScale="1">
        <p:scale>
          <a:sx n="141" d="100"/>
          <a:sy n="141" d="100"/>
        </p:scale>
        <p:origin x="6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BE4F2B-9FD0-4084-B9F6-7BFD9B9164B5}" type="doc">
      <dgm:prSet loTypeId="urn:microsoft.com/office/officeart/2008/layout/LinedList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696C1F2-B5BF-4ECD-AACB-0555A3CC6ACE}">
      <dgm:prSet custT="1"/>
      <dgm:spPr/>
      <dgm:t>
        <a:bodyPr/>
        <a:lstStyle/>
        <a:p>
          <a:r>
            <a:rPr lang="en-GB" sz="3200" dirty="0"/>
            <a:t>U</a:t>
          </a:r>
          <a:r>
            <a:rPr lang="en-US" sz="3200" dirty="0" err="1"/>
            <a:t>vod</a:t>
          </a:r>
          <a:r>
            <a:rPr lang="en-US" sz="3200" dirty="0"/>
            <a:t> </a:t>
          </a:r>
          <a:r>
            <a:rPr lang="en-GB" sz="3200" dirty="0"/>
            <a:t>+ </a:t>
          </a:r>
          <a:r>
            <a:rPr lang="en-GB" sz="3200" dirty="0" err="1"/>
            <a:t>cilj</a:t>
          </a:r>
          <a:endParaRPr lang="en-US" sz="3200" dirty="0"/>
        </a:p>
      </dgm:t>
    </dgm:pt>
    <dgm:pt modelId="{0D5C9B77-1C39-4920-A5EE-6DBE2F6F9BD7}" type="parTrans" cxnId="{F8D6782C-2FAD-4BD4-AFA7-D2E1E9189FAE}">
      <dgm:prSet/>
      <dgm:spPr/>
      <dgm:t>
        <a:bodyPr/>
        <a:lstStyle/>
        <a:p>
          <a:endParaRPr lang="en-US"/>
        </a:p>
      </dgm:t>
    </dgm:pt>
    <dgm:pt modelId="{C477D565-C425-4CA2-8418-DF2592294A6D}" type="sibTrans" cxnId="{F8D6782C-2FAD-4BD4-AFA7-D2E1E9189FAE}">
      <dgm:prSet/>
      <dgm:spPr/>
      <dgm:t>
        <a:bodyPr/>
        <a:lstStyle/>
        <a:p>
          <a:endParaRPr lang="en-US"/>
        </a:p>
      </dgm:t>
    </dgm:pt>
    <dgm:pt modelId="{6048E0DA-26DA-452F-9761-6F21A27EFB4C}">
      <dgm:prSet/>
      <dgm:spPr/>
      <dgm:t>
        <a:bodyPr/>
        <a:lstStyle/>
        <a:p>
          <a:r>
            <a:rPr lang="en-GB" dirty="0" err="1"/>
            <a:t>Struktura</a:t>
          </a:r>
          <a:r>
            <a:rPr lang="en-GB" dirty="0"/>
            <a:t> </a:t>
          </a:r>
          <a:r>
            <a:rPr lang="en-GB" dirty="0" err="1"/>
            <a:t>projekta</a:t>
          </a:r>
          <a:r>
            <a:rPr lang="en-GB" dirty="0"/>
            <a:t> + </a:t>
          </a:r>
          <a:r>
            <a:rPr lang="en-GB" dirty="0" err="1"/>
            <a:t>pristup</a:t>
          </a:r>
          <a:r>
            <a:rPr lang="en-GB" dirty="0"/>
            <a:t> </a:t>
          </a:r>
          <a:r>
            <a:rPr lang="en-GB" dirty="0" err="1"/>
            <a:t>problemu</a:t>
          </a:r>
          <a:endParaRPr lang="en-US" dirty="0"/>
        </a:p>
      </dgm:t>
    </dgm:pt>
    <dgm:pt modelId="{1905916D-30B8-4617-9ADC-D88A79AE2D95}" type="parTrans" cxnId="{BB6EEF0A-46BA-44C6-AA2C-9CFBE31C639C}">
      <dgm:prSet/>
      <dgm:spPr/>
      <dgm:t>
        <a:bodyPr/>
        <a:lstStyle/>
        <a:p>
          <a:endParaRPr lang="en-US"/>
        </a:p>
      </dgm:t>
    </dgm:pt>
    <dgm:pt modelId="{0C28F96F-80CE-408F-AB57-3BB4B10805D8}" type="sibTrans" cxnId="{BB6EEF0A-46BA-44C6-AA2C-9CFBE31C639C}">
      <dgm:prSet/>
      <dgm:spPr/>
      <dgm:t>
        <a:bodyPr/>
        <a:lstStyle/>
        <a:p>
          <a:endParaRPr lang="en-US"/>
        </a:p>
      </dgm:t>
    </dgm:pt>
    <dgm:pt modelId="{B9E4838C-9F03-4E93-9FC2-1311281CD14F}">
      <dgm:prSet/>
      <dgm:spPr/>
      <dgm:t>
        <a:bodyPr/>
        <a:lstStyle/>
        <a:p>
          <a:r>
            <a:rPr lang="en-GB" dirty="0" err="1"/>
            <a:t>Odabir</a:t>
          </a:r>
          <a:r>
            <a:rPr lang="en-GB" dirty="0"/>
            <a:t> + </a:t>
          </a:r>
          <a:r>
            <a:rPr lang="en-GB" dirty="0" err="1"/>
            <a:t>analiza</a:t>
          </a:r>
          <a:r>
            <a:rPr lang="en-GB" dirty="0"/>
            <a:t> </a:t>
          </a:r>
          <a:r>
            <a:rPr lang="en-GB" dirty="0" err="1"/>
            <a:t>podataka</a:t>
          </a:r>
          <a:endParaRPr lang="en-US" dirty="0"/>
        </a:p>
      </dgm:t>
    </dgm:pt>
    <dgm:pt modelId="{7AB5DB5F-7586-4FC8-B87E-EA61FE59603C}" type="parTrans" cxnId="{1A1000CA-66CD-4A4A-98DD-A3B9D067F843}">
      <dgm:prSet/>
      <dgm:spPr/>
      <dgm:t>
        <a:bodyPr/>
        <a:lstStyle/>
        <a:p>
          <a:endParaRPr lang="en-US"/>
        </a:p>
      </dgm:t>
    </dgm:pt>
    <dgm:pt modelId="{6AFC10D4-A97F-471B-B837-BCC928697C69}" type="sibTrans" cxnId="{1A1000CA-66CD-4A4A-98DD-A3B9D067F843}">
      <dgm:prSet/>
      <dgm:spPr/>
      <dgm:t>
        <a:bodyPr/>
        <a:lstStyle/>
        <a:p>
          <a:endParaRPr lang="en-US"/>
        </a:p>
      </dgm:t>
    </dgm:pt>
    <dgm:pt modelId="{BA99F6F6-C738-41B6-BDCA-D5FCD0001A52}">
      <dgm:prSet/>
      <dgm:spPr/>
      <dgm:t>
        <a:bodyPr/>
        <a:lstStyle/>
        <a:p>
          <a:r>
            <a:rPr lang="en-GB" dirty="0" err="1"/>
            <a:t>Tehnički</a:t>
          </a:r>
          <a:r>
            <a:rPr lang="en-GB" dirty="0"/>
            <a:t> </a:t>
          </a:r>
          <a:r>
            <a:rPr lang="en-GB" dirty="0" err="1"/>
            <a:t>detalji</a:t>
          </a:r>
          <a:endParaRPr lang="en-US" dirty="0"/>
        </a:p>
      </dgm:t>
    </dgm:pt>
    <dgm:pt modelId="{D0FE91E1-1660-47F1-8EDD-AA022297E237}" type="parTrans" cxnId="{FB50638E-73B7-45F4-BFA4-9F506F2D2B0B}">
      <dgm:prSet/>
      <dgm:spPr/>
      <dgm:t>
        <a:bodyPr/>
        <a:lstStyle/>
        <a:p>
          <a:endParaRPr lang="en-US"/>
        </a:p>
      </dgm:t>
    </dgm:pt>
    <dgm:pt modelId="{778A8AEE-305F-4D1F-849B-695EBAFFF76A}" type="sibTrans" cxnId="{FB50638E-73B7-45F4-BFA4-9F506F2D2B0B}">
      <dgm:prSet/>
      <dgm:spPr/>
      <dgm:t>
        <a:bodyPr/>
        <a:lstStyle/>
        <a:p>
          <a:endParaRPr lang="en-US"/>
        </a:p>
      </dgm:t>
    </dgm:pt>
    <dgm:pt modelId="{AC733566-3FF1-421C-B40F-2D6CFE47ACCF}">
      <dgm:prSet/>
      <dgm:spPr/>
      <dgm:t>
        <a:bodyPr/>
        <a:lstStyle/>
        <a:p>
          <a:r>
            <a:rPr lang="en-GB" dirty="0" err="1"/>
            <a:t>Rezultati</a:t>
          </a:r>
          <a:r>
            <a:rPr lang="en-GB" dirty="0"/>
            <a:t> </a:t>
          </a:r>
          <a:r>
            <a:rPr lang="en-GB" dirty="0" err="1"/>
            <a:t>analize</a:t>
          </a:r>
          <a:endParaRPr lang="en-US" dirty="0"/>
        </a:p>
      </dgm:t>
    </dgm:pt>
    <dgm:pt modelId="{D33890E9-F546-4013-ADC7-53530E493E66}" type="parTrans" cxnId="{0652DFD6-2750-4B51-97CA-8F73F274CCEA}">
      <dgm:prSet/>
      <dgm:spPr/>
      <dgm:t>
        <a:bodyPr/>
        <a:lstStyle/>
        <a:p>
          <a:endParaRPr lang="en-US"/>
        </a:p>
      </dgm:t>
    </dgm:pt>
    <dgm:pt modelId="{0B63041F-08CD-42EC-8D01-B726C506E15A}" type="sibTrans" cxnId="{0652DFD6-2750-4B51-97CA-8F73F274CCEA}">
      <dgm:prSet/>
      <dgm:spPr/>
      <dgm:t>
        <a:bodyPr/>
        <a:lstStyle/>
        <a:p>
          <a:endParaRPr lang="en-US"/>
        </a:p>
      </dgm:t>
    </dgm:pt>
    <dgm:pt modelId="{F64CFBF3-40A6-4A9A-B4E1-5928BD2AE2BA}">
      <dgm:prSet/>
      <dgm:spPr/>
      <dgm:t>
        <a:bodyPr/>
        <a:lstStyle/>
        <a:p>
          <a:r>
            <a:rPr lang="en-GB" dirty="0" err="1"/>
            <a:t>Demonstracija</a:t>
          </a:r>
          <a:endParaRPr lang="en-US" dirty="0"/>
        </a:p>
      </dgm:t>
    </dgm:pt>
    <dgm:pt modelId="{6FC1473C-C2E6-4461-8544-F3774A765AA6}" type="parTrans" cxnId="{83C27407-D966-4555-B1D8-53861E2A82D3}">
      <dgm:prSet/>
      <dgm:spPr/>
      <dgm:t>
        <a:bodyPr/>
        <a:lstStyle/>
        <a:p>
          <a:endParaRPr lang="en-US"/>
        </a:p>
      </dgm:t>
    </dgm:pt>
    <dgm:pt modelId="{AEB0AF81-F9E8-464B-9372-B895F9E0635E}" type="sibTrans" cxnId="{83C27407-D966-4555-B1D8-53861E2A82D3}">
      <dgm:prSet/>
      <dgm:spPr/>
      <dgm:t>
        <a:bodyPr/>
        <a:lstStyle/>
        <a:p>
          <a:endParaRPr lang="en-US"/>
        </a:p>
      </dgm:t>
    </dgm:pt>
    <dgm:pt modelId="{947CF608-9C47-414B-81D8-5D15F6C34086}">
      <dgm:prSet/>
      <dgm:spPr/>
      <dgm:t>
        <a:bodyPr/>
        <a:lstStyle/>
        <a:p>
          <a:r>
            <a:rPr lang="en-GB" dirty="0" err="1"/>
            <a:t>Zaključak</a:t>
          </a:r>
          <a:endParaRPr lang="en-US" dirty="0"/>
        </a:p>
      </dgm:t>
    </dgm:pt>
    <dgm:pt modelId="{95AA8228-4878-47A2-BBC6-92D4655CDAC6}" type="parTrans" cxnId="{57E81BED-AD1C-48B3-A8EB-9115C082178C}">
      <dgm:prSet/>
      <dgm:spPr/>
      <dgm:t>
        <a:bodyPr/>
        <a:lstStyle/>
        <a:p>
          <a:endParaRPr lang="en-US"/>
        </a:p>
      </dgm:t>
    </dgm:pt>
    <dgm:pt modelId="{B40A65F8-6EAF-4F39-9685-9429A55F28D4}" type="sibTrans" cxnId="{57E81BED-AD1C-48B3-A8EB-9115C082178C}">
      <dgm:prSet/>
      <dgm:spPr/>
      <dgm:t>
        <a:bodyPr/>
        <a:lstStyle/>
        <a:p>
          <a:endParaRPr lang="en-US"/>
        </a:p>
      </dgm:t>
    </dgm:pt>
    <dgm:pt modelId="{6364A05E-CFFD-0F4E-8FB4-011828E9BEF7}" type="pres">
      <dgm:prSet presAssocID="{35BE4F2B-9FD0-4084-B9F6-7BFD9B9164B5}" presName="vert0" presStyleCnt="0">
        <dgm:presLayoutVars>
          <dgm:dir/>
          <dgm:animOne val="branch"/>
          <dgm:animLvl val="lvl"/>
        </dgm:presLayoutVars>
      </dgm:prSet>
      <dgm:spPr/>
    </dgm:pt>
    <dgm:pt modelId="{AD1F5142-5B8A-F344-9BAF-E92193552C98}" type="pres">
      <dgm:prSet presAssocID="{6696C1F2-B5BF-4ECD-AACB-0555A3CC6ACE}" presName="thickLine" presStyleLbl="alignNode1" presStyleIdx="0" presStyleCnt="7"/>
      <dgm:spPr/>
    </dgm:pt>
    <dgm:pt modelId="{FBFBD7C0-1AB6-8440-82AE-82E1010D545F}" type="pres">
      <dgm:prSet presAssocID="{6696C1F2-B5BF-4ECD-AACB-0555A3CC6ACE}" presName="horz1" presStyleCnt="0"/>
      <dgm:spPr/>
    </dgm:pt>
    <dgm:pt modelId="{BBFFDB73-7205-BF4E-87A9-E66655C0B127}" type="pres">
      <dgm:prSet presAssocID="{6696C1F2-B5BF-4ECD-AACB-0555A3CC6ACE}" presName="tx1" presStyleLbl="revTx" presStyleIdx="0" presStyleCnt="7"/>
      <dgm:spPr/>
    </dgm:pt>
    <dgm:pt modelId="{4F67C63B-BFA0-0D4E-A0D9-37E3AF1BF464}" type="pres">
      <dgm:prSet presAssocID="{6696C1F2-B5BF-4ECD-AACB-0555A3CC6ACE}" presName="vert1" presStyleCnt="0"/>
      <dgm:spPr/>
    </dgm:pt>
    <dgm:pt modelId="{4E582BA8-D229-F14F-9C32-29B43832815D}" type="pres">
      <dgm:prSet presAssocID="{6048E0DA-26DA-452F-9761-6F21A27EFB4C}" presName="thickLine" presStyleLbl="alignNode1" presStyleIdx="1" presStyleCnt="7"/>
      <dgm:spPr/>
    </dgm:pt>
    <dgm:pt modelId="{4ADA0F14-3041-5C41-A712-9A4A840B045F}" type="pres">
      <dgm:prSet presAssocID="{6048E0DA-26DA-452F-9761-6F21A27EFB4C}" presName="horz1" presStyleCnt="0"/>
      <dgm:spPr/>
    </dgm:pt>
    <dgm:pt modelId="{55B41008-44E0-E44B-B383-B9F279E479FC}" type="pres">
      <dgm:prSet presAssocID="{6048E0DA-26DA-452F-9761-6F21A27EFB4C}" presName="tx1" presStyleLbl="revTx" presStyleIdx="1" presStyleCnt="7"/>
      <dgm:spPr/>
    </dgm:pt>
    <dgm:pt modelId="{07607F4B-009C-7C48-8FA2-FB90F0B122E5}" type="pres">
      <dgm:prSet presAssocID="{6048E0DA-26DA-452F-9761-6F21A27EFB4C}" presName="vert1" presStyleCnt="0"/>
      <dgm:spPr/>
    </dgm:pt>
    <dgm:pt modelId="{D39C9461-98E2-A94D-BB7F-A878BDD81384}" type="pres">
      <dgm:prSet presAssocID="{B9E4838C-9F03-4E93-9FC2-1311281CD14F}" presName="thickLine" presStyleLbl="alignNode1" presStyleIdx="2" presStyleCnt="7"/>
      <dgm:spPr/>
    </dgm:pt>
    <dgm:pt modelId="{9A48107D-21C7-1D4E-9314-508D1437566D}" type="pres">
      <dgm:prSet presAssocID="{B9E4838C-9F03-4E93-9FC2-1311281CD14F}" presName="horz1" presStyleCnt="0"/>
      <dgm:spPr/>
    </dgm:pt>
    <dgm:pt modelId="{7A3FAB65-F5CC-DE4E-B039-6B78549DE92B}" type="pres">
      <dgm:prSet presAssocID="{B9E4838C-9F03-4E93-9FC2-1311281CD14F}" presName="tx1" presStyleLbl="revTx" presStyleIdx="2" presStyleCnt="7"/>
      <dgm:spPr/>
    </dgm:pt>
    <dgm:pt modelId="{08454504-9DF8-FB4E-801F-B98B440F68DE}" type="pres">
      <dgm:prSet presAssocID="{B9E4838C-9F03-4E93-9FC2-1311281CD14F}" presName="vert1" presStyleCnt="0"/>
      <dgm:spPr/>
    </dgm:pt>
    <dgm:pt modelId="{0B5F0AE0-75D9-F642-BD65-DA0D88BEF6E8}" type="pres">
      <dgm:prSet presAssocID="{BA99F6F6-C738-41B6-BDCA-D5FCD0001A52}" presName="thickLine" presStyleLbl="alignNode1" presStyleIdx="3" presStyleCnt="7"/>
      <dgm:spPr/>
    </dgm:pt>
    <dgm:pt modelId="{829121D5-247E-6542-A295-52F09E9EA921}" type="pres">
      <dgm:prSet presAssocID="{BA99F6F6-C738-41B6-BDCA-D5FCD0001A52}" presName="horz1" presStyleCnt="0"/>
      <dgm:spPr/>
    </dgm:pt>
    <dgm:pt modelId="{A4956029-AD7A-0142-82C0-0A4879F472FE}" type="pres">
      <dgm:prSet presAssocID="{BA99F6F6-C738-41B6-BDCA-D5FCD0001A52}" presName="tx1" presStyleLbl="revTx" presStyleIdx="3" presStyleCnt="7"/>
      <dgm:spPr/>
    </dgm:pt>
    <dgm:pt modelId="{E1888494-4766-D34B-B4D4-F00800971898}" type="pres">
      <dgm:prSet presAssocID="{BA99F6F6-C738-41B6-BDCA-D5FCD0001A52}" presName="vert1" presStyleCnt="0"/>
      <dgm:spPr/>
    </dgm:pt>
    <dgm:pt modelId="{8202AE94-A31F-2147-ABDD-B8D1450B461A}" type="pres">
      <dgm:prSet presAssocID="{AC733566-3FF1-421C-B40F-2D6CFE47ACCF}" presName="thickLine" presStyleLbl="alignNode1" presStyleIdx="4" presStyleCnt="7"/>
      <dgm:spPr/>
    </dgm:pt>
    <dgm:pt modelId="{519B669C-2716-FE43-A724-CEBDEBD3D54B}" type="pres">
      <dgm:prSet presAssocID="{AC733566-3FF1-421C-B40F-2D6CFE47ACCF}" presName="horz1" presStyleCnt="0"/>
      <dgm:spPr/>
    </dgm:pt>
    <dgm:pt modelId="{A2082350-119E-6245-ADF3-F9663C2B4462}" type="pres">
      <dgm:prSet presAssocID="{AC733566-3FF1-421C-B40F-2D6CFE47ACCF}" presName="tx1" presStyleLbl="revTx" presStyleIdx="4" presStyleCnt="7"/>
      <dgm:spPr/>
    </dgm:pt>
    <dgm:pt modelId="{E5CD8E9E-7421-4445-8456-E03A4FC2B2B8}" type="pres">
      <dgm:prSet presAssocID="{AC733566-3FF1-421C-B40F-2D6CFE47ACCF}" presName="vert1" presStyleCnt="0"/>
      <dgm:spPr/>
    </dgm:pt>
    <dgm:pt modelId="{456001ED-E6EE-D446-BDE9-4C17FADBA1E7}" type="pres">
      <dgm:prSet presAssocID="{F64CFBF3-40A6-4A9A-B4E1-5928BD2AE2BA}" presName="thickLine" presStyleLbl="alignNode1" presStyleIdx="5" presStyleCnt="7"/>
      <dgm:spPr/>
    </dgm:pt>
    <dgm:pt modelId="{6CE31E1D-F538-5F41-A2CD-2C0805F03A23}" type="pres">
      <dgm:prSet presAssocID="{F64CFBF3-40A6-4A9A-B4E1-5928BD2AE2BA}" presName="horz1" presStyleCnt="0"/>
      <dgm:spPr/>
    </dgm:pt>
    <dgm:pt modelId="{3643B522-EBAE-274C-A96F-1B38F98901B1}" type="pres">
      <dgm:prSet presAssocID="{F64CFBF3-40A6-4A9A-B4E1-5928BD2AE2BA}" presName="tx1" presStyleLbl="revTx" presStyleIdx="5" presStyleCnt="7"/>
      <dgm:spPr/>
    </dgm:pt>
    <dgm:pt modelId="{E34D67EB-E9EC-FA41-8A29-7FE432C851A4}" type="pres">
      <dgm:prSet presAssocID="{F64CFBF3-40A6-4A9A-B4E1-5928BD2AE2BA}" presName="vert1" presStyleCnt="0"/>
      <dgm:spPr/>
    </dgm:pt>
    <dgm:pt modelId="{14BE8D6E-B0B7-5241-94C5-849608D8AA6B}" type="pres">
      <dgm:prSet presAssocID="{947CF608-9C47-414B-81D8-5D15F6C34086}" presName="thickLine" presStyleLbl="alignNode1" presStyleIdx="6" presStyleCnt="7"/>
      <dgm:spPr/>
    </dgm:pt>
    <dgm:pt modelId="{3FD04FE2-3FCD-E043-8F78-1DCC4CB30D03}" type="pres">
      <dgm:prSet presAssocID="{947CF608-9C47-414B-81D8-5D15F6C34086}" presName="horz1" presStyleCnt="0"/>
      <dgm:spPr/>
    </dgm:pt>
    <dgm:pt modelId="{F808B3AD-28D6-1542-96A0-F9AADCED82A9}" type="pres">
      <dgm:prSet presAssocID="{947CF608-9C47-414B-81D8-5D15F6C34086}" presName="tx1" presStyleLbl="revTx" presStyleIdx="6" presStyleCnt="7"/>
      <dgm:spPr/>
    </dgm:pt>
    <dgm:pt modelId="{C550B1CD-CF2E-8048-A197-0CEDA471AF7B}" type="pres">
      <dgm:prSet presAssocID="{947CF608-9C47-414B-81D8-5D15F6C34086}" presName="vert1" presStyleCnt="0"/>
      <dgm:spPr/>
    </dgm:pt>
  </dgm:ptLst>
  <dgm:cxnLst>
    <dgm:cxn modelId="{DE1F3A06-8D17-3947-9207-28ED3ADD6E8B}" type="presOf" srcId="{6696C1F2-B5BF-4ECD-AACB-0555A3CC6ACE}" destId="{BBFFDB73-7205-BF4E-87A9-E66655C0B127}" srcOrd="0" destOrd="0" presId="urn:microsoft.com/office/officeart/2008/layout/LinedList"/>
    <dgm:cxn modelId="{83C27407-D966-4555-B1D8-53861E2A82D3}" srcId="{35BE4F2B-9FD0-4084-B9F6-7BFD9B9164B5}" destId="{F64CFBF3-40A6-4A9A-B4E1-5928BD2AE2BA}" srcOrd="5" destOrd="0" parTransId="{6FC1473C-C2E6-4461-8544-F3774A765AA6}" sibTransId="{AEB0AF81-F9E8-464B-9372-B895F9E0635E}"/>
    <dgm:cxn modelId="{BB6EEF0A-46BA-44C6-AA2C-9CFBE31C639C}" srcId="{35BE4F2B-9FD0-4084-B9F6-7BFD9B9164B5}" destId="{6048E0DA-26DA-452F-9761-6F21A27EFB4C}" srcOrd="1" destOrd="0" parTransId="{1905916D-30B8-4617-9ADC-D88A79AE2D95}" sibTransId="{0C28F96F-80CE-408F-AB57-3BB4B10805D8}"/>
    <dgm:cxn modelId="{7E700912-9E1D-D440-94A2-73236DF66F73}" type="presOf" srcId="{35BE4F2B-9FD0-4084-B9F6-7BFD9B9164B5}" destId="{6364A05E-CFFD-0F4E-8FB4-011828E9BEF7}" srcOrd="0" destOrd="0" presId="urn:microsoft.com/office/officeart/2008/layout/LinedList"/>
    <dgm:cxn modelId="{F8D6782C-2FAD-4BD4-AFA7-D2E1E9189FAE}" srcId="{35BE4F2B-9FD0-4084-B9F6-7BFD9B9164B5}" destId="{6696C1F2-B5BF-4ECD-AACB-0555A3CC6ACE}" srcOrd="0" destOrd="0" parTransId="{0D5C9B77-1C39-4920-A5EE-6DBE2F6F9BD7}" sibTransId="{C477D565-C425-4CA2-8418-DF2592294A6D}"/>
    <dgm:cxn modelId="{88159763-683F-3643-80FC-91DD2FBF47A3}" type="presOf" srcId="{6048E0DA-26DA-452F-9761-6F21A27EFB4C}" destId="{55B41008-44E0-E44B-B383-B9F279E479FC}" srcOrd="0" destOrd="0" presId="urn:microsoft.com/office/officeart/2008/layout/LinedList"/>
    <dgm:cxn modelId="{500E5A6C-EB9B-AE47-82F9-65FE647AEC06}" type="presOf" srcId="{B9E4838C-9F03-4E93-9FC2-1311281CD14F}" destId="{7A3FAB65-F5CC-DE4E-B039-6B78549DE92B}" srcOrd="0" destOrd="0" presId="urn:microsoft.com/office/officeart/2008/layout/LinedList"/>
    <dgm:cxn modelId="{0FE12F7E-918B-5443-B78D-705600DCD96E}" type="presOf" srcId="{BA99F6F6-C738-41B6-BDCA-D5FCD0001A52}" destId="{A4956029-AD7A-0142-82C0-0A4879F472FE}" srcOrd="0" destOrd="0" presId="urn:microsoft.com/office/officeart/2008/layout/LinedList"/>
    <dgm:cxn modelId="{FB50638E-73B7-45F4-BFA4-9F506F2D2B0B}" srcId="{35BE4F2B-9FD0-4084-B9F6-7BFD9B9164B5}" destId="{BA99F6F6-C738-41B6-BDCA-D5FCD0001A52}" srcOrd="3" destOrd="0" parTransId="{D0FE91E1-1660-47F1-8EDD-AA022297E237}" sibTransId="{778A8AEE-305F-4D1F-849B-695EBAFFF76A}"/>
    <dgm:cxn modelId="{E1B6F4C4-2617-8346-93F5-B9F74803CFD0}" type="presOf" srcId="{947CF608-9C47-414B-81D8-5D15F6C34086}" destId="{F808B3AD-28D6-1542-96A0-F9AADCED82A9}" srcOrd="0" destOrd="0" presId="urn:microsoft.com/office/officeart/2008/layout/LinedList"/>
    <dgm:cxn modelId="{1A1000CA-66CD-4A4A-98DD-A3B9D067F843}" srcId="{35BE4F2B-9FD0-4084-B9F6-7BFD9B9164B5}" destId="{B9E4838C-9F03-4E93-9FC2-1311281CD14F}" srcOrd="2" destOrd="0" parTransId="{7AB5DB5F-7586-4FC8-B87E-EA61FE59603C}" sibTransId="{6AFC10D4-A97F-471B-B837-BCC928697C69}"/>
    <dgm:cxn modelId="{0652DFD6-2750-4B51-97CA-8F73F274CCEA}" srcId="{35BE4F2B-9FD0-4084-B9F6-7BFD9B9164B5}" destId="{AC733566-3FF1-421C-B40F-2D6CFE47ACCF}" srcOrd="4" destOrd="0" parTransId="{D33890E9-F546-4013-ADC7-53530E493E66}" sibTransId="{0B63041F-08CD-42EC-8D01-B726C506E15A}"/>
    <dgm:cxn modelId="{63BC79E0-59F7-774F-95BB-1474F2BBB5C4}" type="presOf" srcId="{AC733566-3FF1-421C-B40F-2D6CFE47ACCF}" destId="{A2082350-119E-6245-ADF3-F9663C2B4462}" srcOrd="0" destOrd="0" presId="urn:microsoft.com/office/officeart/2008/layout/LinedList"/>
    <dgm:cxn modelId="{57E81BED-AD1C-48B3-A8EB-9115C082178C}" srcId="{35BE4F2B-9FD0-4084-B9F6-7BFD9B9164B5}" destId="{947CF608-9C47-414B-81D8-5D15F6C34086}" srcOrd="6" destOrd="0" parTransId="{95AA8228-4878-47A2-BBC6-92D4655CDAC6}" sibTransId="{B40A65F8-6EAF-4F39-9685-9429A55F28D4}"/>
    <dgm:cxn modelId="{E6EFF1F9-3CBF-2649-A1D6-EAADF9EE0172}" type="presOf" srcId="{F64CFBF3-40A6-4A9A-B4E1-5928BD2AE2BA}" destId="{3643B522-EBAE-274C-A96F-1B38F98901B1}" srcOrd="0" destOrd="0" presId="urn:microsoft.com/office/officeart/2008/layout/LinedList"/>
    <dgm:cxn modelId="{EBE7BBB3-76BF-5847-8901-E6A81DC1FE96}" type="presParOf" srcId="{6364A05E-CFFD-0F4E-8FB4-011828E9BEF7}" destId="{AD1F5142-5B8A-F344-9BAF-E92193552C98}" srcOrd="0" destOrd="0" presId="urn:microsoft.com/office/officeart/2008/layout/LinedList"/>
    <dgm:cxn modelId="{F24109EF-3DC1-B242-8DFA-E8431356681A}" type="presParOf" srcId="{6364A05E-CFFD-0F4E-8FB4-011828E9BEF7}" destId="{FBFBD7C0-1AB6-8440-82AE-82E1010D545F}" srcOrd="1" destOrd="0" presId="urn:microsoft.com/office/officeart/2008/layout/LinedList"/>
    <dgm:cxn modelId="{6743DF19-79F1-CF45-820B-B919E55A2BDD}" type="presParOf" srcId="{FBFBD7C0-1AB6-8440-82AE-82E1010D545F}" destId="{BBFFDB73-7205-BF4E-87A9-E66655C0B127}" srcOrd="0" destOrd="0" presId="urn:microsoft.com/office/officeart/2008/layout/LinedList"/>
    <dgm:cxn modelId="{DA14DDD6-CF90-C543-89A9-E6ED0BC21302}" type="presParOf" srcId="{FBFBD7C0-1AB6-8440-82AE-82E1010D545F}" destId="{4F67C63B-BFA0-0D4E-A0D9-37E3AF1BF464}" srcOrd="1" destOrd="0" presId="urn:microsoft.com/office/officeart/2008/layout/LinedList"/>
    <dgm:cxn modelId="{F9472A0A-281D-584F-B58A-160E9E5C335B}" type="presParOf" srcId="{6364A05E-CFFD-0F4E-8FB4-011828E9BEF7}" destId="{4E582BA8-D229-F14F-9C32-29B43832815D}" srcOrd="2" destOrd="0" presId="urn:microsoft.com/office/officeart/2008/layout/LinedList"/>
    <dgm:cxn modelId="{2D311F02-CB9E-3941-81B6-A12AF309488D}" type="presParOf" srcId="{6364A05E-CFFD-0F4E-8FB4-011828E9BEF7}" destId="{4ADA0F14-3041-5C41-A712-9A4A840B045F}" srcOrd="3" destOrd="0" presId="urn:microsoft.com/office/officeart/2008/layout/LinedList"/>
    <dgm:cxn modelId="{D707377A-D445-0141-9632-B07A42DBE276}" type="presParOf" srcId="{4ADA0F14-3041-5C41-A712-9A4A840B045F}" destId="{55B41008-44E0-E44B-B383-B9F279E479FC}" srcOrd="0" destOrd="0" presId="urn:microsoft.com/office/officeart/2008/layout/LinedList"/>
    <dgm:cxn modelId="{547A9BC1-BB6E-2744-936D-906C613B363D}" type="presParOf" srcId="{4ADA0F14-3041-5C41-A712-9A4A840B045F}" destId="{07607F4B-009C-7C48-8FA2-FB90F0B122E5}" srcOrd="1" destOrd="0" presId="urn:microsoft.com/office/officeart/2008/layout/LinedList"/>
    <dgm:cxn modelId="{0D91F316-9561-4F47-9DBE-F934B45A8D18}" type="presParOf" srcId="{6364A05E-CFFD-0F4E-8FB4-011828E9BEF7}" destId="{D39C9461-98E2-A94D-BB7F-A878BDD81384}" srcOrd="4" destOrd="0" presId="urn:microsoft.com/office/officeart/2008/layout/LinedList"/>
    <dgm:cxn modelId="{CEFACFEB-0215-C24C-9236-2F9E41F1E00B}" type="presParOf" srcId="{6364A05E-CFFD-0F4E-8FB4-011828E9BEF7}" destId="{9A48107D-21C7-1D4E-9314-508D1437566D}" srcOrd="5" destOrd="0" presId="urn:microsoft.com/office/officeart/2008/layout/LinedList"/>
    <dgm:cxn modelId="{B9C07E1B-F505-A04A-ADCE-0B97C6C76ED8}" type="presParOf" srcId="{9A48107D-21C7-1D4E-9314-508D1437566D}" destId="{7A3FAB65-F5CC-DE4E-B039-6B78549DE92B}" srcOrd="0" destOrd="0" presId="urn:microsoft.com/office/officeart/2008/layout/LinedList"/>
    <dgm:cxn modelId="{7F8A8ECF-E08C-2344-AE1D-971A49017FC5}" type="presParOf" srcId="{9A48107D-21C7-1D4E-9314-508D1437566D}" destId="{08454504-9DF8-FB4E-801F-B98B440F68DE}" srcOrd="1" destOrd="0" presId="urn:microsoft.com/office/officeart/2008/layout/LinedList"/>
    <dgm:cxn modelId="{DFCD8553-BB5B-5541-B84C-D92510A44720}" type="presParOf" srcId="{6364A05E-CFFD-0F4E-8FB4-011828E9BEF7}" destId="{0B5F0AE0-75D9-F642-BD65-DA0D88BEF6E8}" srcOrd="6" destOrd="0" presId="urn:microsoft.com/office/officeart/2008/layout/LinedList"/>
    <dgm:cxn modelId="{7EC736ED-8831-024C-B643-792FAA3BD215}" type="presParOf" srcId="{6364A05E-CFFD-0F4E-8FB4-011828E9BEF7}" destId="{829121D5-247E-6542-A295-52F09E9EA921}" srcOrd="7" destOrd="0" presId="urn:microsoft.com/office/officeart/2008/layout/LinedList"/>
    <dgm:cxn modelId="{CDEB87CE-7D6F-A046-94E8-8E9E5E3FBE5F}" type="presParOf" srcId="{829121D5-247E-6542-A295-52F09E9EA921}" destId="{A4956029-AD7A-0142-82C0-0A4879F472FE}" srcOrd="0" destOrd="0" presId="urn:microsoft.com/office/officeart/2008/layout/LinedList"/>
    <dgm:cxn modelId="{066EF586-9FED-C348-9BBE-98BBDAF8497A}" type="presParOf" srcId="{829121D5-247E-6542-A295-52F09E9EA921}" destId="{E1888494-4766-D34B-B4D4-F00800971898}" srcOrd="1" destOrd="0" presId="urn:microsoft.com/office/officeart/2008/layout/LinedList"/>
    <dgm:cxn modelId="{A7EBF8A6-550B-6E47-AC6A-57EBFA990573}" type="presParOf" srcId="{6364A05E-CFFD-0F4E-8FB4-011828E9BEF7}" destId="{8202AE94-A31F-2147-ABDD-B8D1450B461A}" srcOrd="8" destOrd="0" presId="urn:microsoft.com/office/officeart/2008/layout/LinedList"/>
    <dgm:cxn modelId="{18ECBB0D-AF9D-154C-88F3-94DBDC48595D}" type="presParOf" srcId="{6364A05E-CFFD-0F4E-8FB4-011828E9BEF7}" destId="{519B669C-2716-FE43-A724-CEBDEBD3D54B}" srcOrd="9" destOrd="0" presId="urn:microsoft.com/office/officeart/2008/layout/LinedList"/>
    <dgm:cxn modelId="{23690DA4-BBD6-A843-A015-DB7E73D2FB84}" type="presParOf" srcId="{519B669C-2716-FE43-A724-CEBDEBD3D54B}" destId="{A2082350-119E-6245-ADF3-F9663C2B4462}" srcOrd="0" destOrd="0" presId="urn:microsoft.com/office/officeart/2008/layout/LinedList"/>
    <dgm:cxn modelId="{D81A25E9-7ACE-504C-B56D-B62F13ACC368}" type="presParOf" srcId="{519B669C-2716-FE43-A724-CEBDEBD3D54B}" destId="{E5CD8E9E-7421-4445-8456-E03A4FC2B2B8}" srcOrd="1" destOrd="0" presId="urn:microsoft.com/office/officeart/2008/layout/LinedList"/>
    <dgm:cxn modelId="{3F50A99E-8F6E-5B42-B3B0-89FB3F5F2990}" type="presParOf" srcId="{6364A05E-CFFD-0F4E-8FB4-011828E9BEF7}" destId="{456001ED-E6EE-D446-BDE9-4C17FADBA1E7}" srcOrd="10" destOrd="0" presId="urn:microsoft.com/office/officeart/2008/layout/LinedList"/>
    <dgm:cxn modelId="{CAA5C2C4-8E31-A14E-9D24-241DF611A01E}" type="presParOf" srcId="{6364A05E-CFFD-0F4E-8FB4-011828E9BEF7}" destId="{6CE31E1D-F538-5F41-A2CD-2C0805F03A23}" srcOrd="11" destOrd="0" presId="urn:microsoft.com/office/officeart/2008/layout/LinedList"/>
    <dgm:cxn modelId="{079F5ADB-41AD-7243-B467-48689267199C}" type="presParOf" srcId="{6CE31E1D-F538-5F41-A2CD-2C0805F03A23}" destId="{3643B522-EBAE-274C-A96F-1B38F98901B1}" srcOrd="0" destOrd="0" presId="urn:microsoft.com/office/officeart/2008/layout/LinedList"/>
    <dgm:cxn modelId="{2510FC35-4F78-6448-81CA-F34C9458A1B4}" type="presParOf" srcId="{6CE31E1D-F538-5F41-A2CD-2C0805F03A23}" destId="{E34D67EB-E9EC-FA41-8A29-7FE432C851A4}" srcOrd="1" destOrd="0" presId="urn:microsoft.com/office/officeart/2008/layout/LinedList"/>
    <dgm:cxn modelId="{CE991764-D7BF-8149-A981-7CC9CB634A5A}" type="presParOf" srcId="{6364A05E-CFFD-0F4E-8FB4-011828E9BEF7}" destId="{14BE8D6E-B0B7-5241-94C5-849608D8AA6B}" srcOrd="12" destOrd="0" presId="urn:microsoft.com/office/officeart/2008/layout/LinedList"/>
    <dgm:cxn modelId="{8718B353-E06A-864A-BE54-8945FC5CF680}" type="presParOf" srcId="{6364A05E-CFFD-0F4E-8FB4-011828E9BEF7}" destId="{3FD04FE2-3FCD-E043-8F78-1DCC4CB30D03}" srcOrd="13" destOrd="0" presId="urn:microsoft.com/office/officeart/2008/layout/LinedList"/>
    <dgm:cxn modelId="{2387F258-2F4E-494F-9B11-833B65578D57}" type="presParOf" srcId="{3FD04FE2-3FCD-E043-8F78-1DCC4CB30D03}" destId="{F808B3AD-28D6-1542-96A0-F9AADCED82A9}" srcOrd="0" destOrd="0" presId="urn:microsoft.com/office/officeart/2008/layout/LinedList"/>
    <dgm:cxn modelId="{0471EF7D-868D-8D47-8059-1753FAED1C02}" type="presParOf" srcId="{3FD04FE2-3FCD-E043-8F78-1DCC4CB30D03}" destId="{C550B1CD-CF2E-8048-A197-0CEDA471AF7B}" srcOrd="1" destOrd="0" presId="urn:microsoft.com/office/officeart/2008/layout/LinedList"/>
  </dgm:cxnLst>
  <dgm:bg>
    <a:noFill/>
  </dgm:bg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C6F283C-9DED-4713-B843-1081EDBA12BA}" type="doc">
      <dgm:prSet loTypeId="urn:microsoft.com/office/officeart/2005/8/layout/vProcess5" loCatId="process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301308B-EF56-40D3-9017-32ED97A60AD2}">
      <dgm:prSet/>
      <dgm:spPr/>
      <dgm:t>
        <a:bodyPr/>
        <a:lstStyle/>
        <a:p>
          <a:r>
            <a:rPr lang="en-GB"/>
            <a:t>Frontend aplikacija razvijena u Reactu i TypeScriptu</a:t>
          </a:r>
          <a:endParaRPr lang="en-US"/>
        </a:p>
      </dgm:t>
    </dgm:pt>
    <dgm:pt modelId="{83B5B079-02D4-4B29-92A3-9804D75B5C9E}" type="parTrans" cxnId="{D943C4F6-C8E1-4B43-A73E-BD9374390DFB}">
      <dgm:prSet/>
      <dgm:spPr/>
      <dgm:t>
        <a:bodyPr/>
        <a:lstStyle/>
        <a:p>
          <a:endParaRPr lang="en-US"/>
        </a:p>
      </dgm:t>
    </dgm:pt>
    <dgm:pt modelId="{D779CEC7-E425-4F20-AFFC-E33ED786F088}" type="sibTrans" cxnId="{D943C4F6-C8E1-4B43-A73E-BD9374390DFB}">
      <dgm:prSet/>
      <dgm:spPr/>
      <dgm:t>
        <a:bodyPr/>
        <a:lstStyle/>
        <a:p>
          <a:endParaRPr lang="en-US"/>
        </a:p>
      </dgm:t>
    </dgm:pt>
    <dgm:pt modelId="{1DE4DBBB-04EF-4BDE-B693-4D9378C32A39}">
      <dgm:prSet/>
      <dgm:spPr/>
      <dgm:t>
        <a:bodyPr/>
        <a:lstStyle/>
        <a:p>
          <a:r>
            <a:rPr lang="en-GB" dirty="0" err="1"/>
            <a:t>Vizualizacije</a:t>
          </a:r>
          <a:r>
            <a:rPr lang="en-GB" dirty="0"/>
            <a:t> </a:t>
          </a:r>
          <a:r>
            <a:rPr lang="en-GB" dirty="0" err="1"/>
            <a:t>izrađene</a:t>
          </a:r>
          <a:r>
            <a:rPr lang="en-GB" dirty="0"/>
            <a:t> </a:t>
          </a:r>
          <a:r>
            <a:rPr lang="en-GB" dirty="0" err="1"/>
            <a:t>pomoću</a:t>
          </a:r>
          <a:r>
            <a:rPr lang="en-GB" dirty="0"/>
            <a:t> D3.js </a:t>
          </a:r>
          <a:r>
            <a:rPr lang="en-GB" dirty="0" err="1"/>
            <a:t>biblioteke</a:t>
          </a:r>
          <a:endParaRPr lang="en-US" dirty="0"/>
        </a:p>
      </dgm:t>
    </dgm:pt>
    <dgm:pt modelId="{15E449CA-0F8A-4616-8AE1-7708FDA31459}" type="parTrans" cxnId="{D855EA90-AA2B-4C67-87BF-6DAE1FAF7BCC}">
      <dgm:prSet/>
      <dgm:spPr/>
      <dgm:t>
        <a:bodyPr/>
        <a:lstStyle/>
        <a:p>
          <a:endParaRPr lang="en-US"/>
        </a:p>
      </dgm:t>
    </dgm:pt>
    <dgm:pt modelId="{05CE8241-F1ED-4F61-976C-2F9ED351259A}" type="sibTrans" cxnId="{D855EA90-AA2B-4C67-87BF-6DAE1FAF7BCC}">
      <dgm:prSet/>
      <dgm:spPr/>
      <dgm:t>
        <a:bodyPr/>
        <a:lstStyle/>
        <a:p>
          <a:endParaRPr lang="en-US"/>
        </a:p>
      </dgm:t>
    </dgm:pt>
    <dgm:pt modelId="{D5DB2177-5276-442B-8355-22109CE371D7}">
      <dgm:prSet/>
      <dgm:spPr/>
      <dgm:t>
        <a:bodyPr/>
        <a:lstStyle/>
        <a:p>
          <a:r>
            <a:rPr lang="en-GB"/>
            <a:t>Interaktivne komponente: filtriranje, tooltipovi, brushing i zoom</a:t>
          </a:r>
          <a:endParaRPr lang="en-US"/>
        </a:p>
      </dgm:t>
    </dgm:pt>
    <dgm:pt modelId="{E3E85BA8-C7EF-46AB-8AE1-E68E5459786D}" type="parTrans" cxnId="{0BBD52EE-8A7B-49C6-A7EB-17CDEEFDC2C0}">
      <dgm:prSet/>
      <dgm:spPr/>
      <dgm:t>
        <a:bodyPr/>
        <a:lstStyle/>
        <a:p>
          <a:endParaRPr lang="en-US"/>
        </a:p>
      </dgm:t>
    </dgm:pt>
    <dgm:pt modelId="{9E66AF15-F03F-4E2B-A3C3-2DBD52847EC5}" type="sibTrans" cxnId="{0BBD52EE-8A7B-49C6-A7EB-17CDEEFDC2C0}">
      <dgm:prSet/>
      <dgm:spPr/>
      <dgm:t>
        <a:bodyPr/>
        <a:lstStyle/>
        <a:p>
          <a:endParaRPr lang="en-US"/>
        </a:p>
      </dgm:t>
    </dgm:pt>
    <dgm:pt modelId="{9FF0D4A8-8899-4CB0-833A-DA02D6EA2F1D}">
      <dgm:prSet/>
      <dgm:spPr/>
      <dgm:t>
        <a:bodyPr/>
        <a:lstStyle/>
        <a:p>
          <a:r>
            <a:rPr lang="en-GB"/>
            <a:t>Modularna arhitektura i jasna separacija logike i prikaza</a:t>
          </a:r>
          <a:endParaRPr lang="en-US"/>
        </a:p>
      </dgm:t>
    </dgm:pt>
    <dgm:pt modelId="{EAD8FD26-F538-4E8F-AC12-54952FE7CAB0}" type="parTrans" cxnId="{096D1DE6-7690-4138-A90E-10BA2B93CB96}">
      <dgm:prSet/>
      <dgm:spPr/>
      <dgm:t>
        <a:bodyPr/>
        <a:lstStyle/>
        <a:p>
          <a:endParaRPr lang="en-US"/>
        </a:p>
      </dgm:t>
    </dgm:pt>
    <dgm:pt modelId="{5684CB10-8187-4DF6-9BF2-C8E4E68E91CF}" type="sibTrans" cxnId="{096D1DE6-7690-4138-A90E-10BA2B93CB96}">
      <dgm:prSet/>
      <dgm:spPr/>
      <dgm:t>
        <a:bodyPr/>
        <a:lstStyle/>
        <a:p>
          <a:endParaRPr lang="en-US"/>
        </a:p>
      </dgm:t>
    </dgm:pt>
    <dgm:pt modelId="{5CFCAC53-F385-BC48-A6A7-38798CDC6B8C}" type="pres">
      <dgm:prSet presAssocID="{9C6F283C-9DED-4713-B843-1081EDBA12BA}" presName="outerComposite" presStyleCnt="0">
        <dgm:presLayoutVars>
          <dgm:chMax val="5"/>
          <dgm:dir/>
          <dgm:resizeHandles val="exact"/>
        </dgm:presLayoutVars>
      </dgm:prSet>
      <dgm:spPr/>
    </dgm:pt>
    <dgm:pt modelId="{864F99B8-1636-AC41-A461-37CF24838A51}" type="pres">
      <dgm:prSet presAssocID="{9C6F283C-9DED-4713-B843-1081EDBA12BA}" presName="dummyMaxCanvas" presStyleCnt="0">
        <dgm:presLayoutVars/>
      </dgm:prSet>
      <dgm:spPr/>
    </dgm:pt>
    <dgm:pt modelId="{63090F91-A5B1-CA45-A9BB-D443B7BD081D}" type="pres">
      <dgm:prSet presAssocID="{9C6F283C-9DED-4713-B843-1081EDBA12BA}" presName="FourNodes_1" presStyleLbl="node1" presStyleIdx="0" presStyleCnt="4">
        <dgm:presLayoutVars>
          <dgm:bulletEnabled val="1"/>
        </dgm:presLayoutVars>
      </dgm:prSet>
      <dgm:spPr/>
    </dgm:pt>
    <dgm:pt modelId="{8C75E655-4A9C-4841-BDEF-FD5D1E5EFF32}" type="pres">
      <dgm:prSet presAssocID="{9C6F283C-9DED-4713-B843-1081EDBA12BA}" presName="FourNodes_2" presStyleLbl="node1" presStyleIdx="1" presStyleCnt="4">
        <dgm:presLayoutVars>
          <dgm:bulletEnabled val="1"/>
        </dgm:presLayoutVars>
      </dgm:prSet>
      <dgm:spPr/>
    </dgm:pt>
    <dgm:pt modelId="{5AE64D16-A989-3E47-86B4-F880C579BD15}" type="pres">
      <dgm:prSet presAssocID="{9C6F283C-9DED-4713-B843-1081EDBA12BA}" presName="FourNodes_3" presStyleLbl="node1" presStyleIdx="2" presStyleCnt="4">
        <dgm:presLayoutVars>
          <dgm:bulletEnabled val="1"/>
        </dgm:presLayoutVars>
      </dgm:prSet>
      <dgm:spPr/>
    </dgm:pt>
    <dgm:pt modelId="{81B25EF9-7822-B34D-B36C-972C103E300E}" type="pres">
      <dgm:prSet presAssocID="{9C6F283C-9DED-4713-B843-1081EDBA12BA}" presName="FourNodes_4" presStyleLbl="node1" presStyleIdx="3" presStyleCnt="4">
        <dgm:presLayoutVars>
          <dgm:bulletEnabled val="1"/>
        </dgm:presLayoutVars>
      </dgm:prSet>
      <dgm:spPr/>
    </dgm:pt>
    <dgm:pt modelId="{86B88A06-9FDE-D448-B711-0CAC5BE2C8FA}" type="pres">
      <dgm:prSet presAssocID="{9C6F283C-9DED-4713-B843-1081EDBA12BA}" presName="FourConn_1-2" presStyleLbl="fgAccFollowNode1" presStyleIdx="0" presStyleCnt="3">
        <dgm:presLayoutVars>
          <dgm:bulletEnabled val="1"/>
        </dgm:presLayoutVars>
      </dgm:prSet>
      <dgm:spPr/>
    </dgm:pt>
    <dgm:pt modelId="{EDE0004B-7ACD-9740-9660-27CD7098175B}" type="pres">
      <dgm:prSet presAssocID="{9C6F283C-9DED-4713-B843-1081EDBA12BA}" presName="FourConn_2-3" presStyleLbl="fgAccFollowNode1" presStyleIdx="1" presStyleCnt="3">
        <dgm:presLayoutVars>
          <dgm:bulletEnabled val="1"/>
        </dgm:presLayoutVars>
      </dgm:prSet>
      <dgm:spPr/>
    </dgm:pt>
    <dgm:pt modelId="{7A0918BF-7749-8F42-9DA2-E0E94F356497}" type="pres">
      <dgm:prSet presAssocID="{9C6F283C-9DED-4713-B843-1081EDBA12BA}" presName="FourConn_3-4" presStyleLbl="fgAccFollowNode1" presStyleIdx="2" presStyleCnt="3">
        <dgm:presLayoutVars>
          <dgm:bulletEnabled val="1"/>
        </dgm:presLayoutVars>
      </dgm:prSet>
      <dgm:spPr/>
    </dgm:pt>
    <dgm:pt modelId="{54201D02-4AC4-5248-9196-D8C130F35DBE}" type="pres">
      <dgm:prSet presAssocID="{9C6F283C-9DED-4713-B843-1081EDBA12BA}" presName="FourNodes_1_text" presStyleLbl="node1" presStyleIdx="3" presStyleCnt="4">
        <dgm:presLayoutVars>
          <dgm:bulletEnabled val="1"/>
        </dgm:presLayoutVars>
      </dgm:prSet>
      <dgm:spPr/>
    </dgm:pt>
    <dgm:pt modelId="{F5F62D1B-0F09-C144-B99A-4EC46F10428A}" type="pres">
      <dgm:prSet presAssocID="{9C6F283C-9DED-4713-B843-1081EDBA12BA}" presName="FourNodes_2_text" presStyleLbl="node1" presStyleIdx="3" presStyleCnt="4">
        <dgm:presLayoutVars>
          <dgm:bulletEnabled val="1"/>
        </dgm:presLayoutVars>
      </dgm:prSet>
      <dgm:spPr/>
    </dgm:pt>
    <dgm:pt modelId="{3981C2EC-65A8-3B47-ABD9-1E5DE3C2928B}" type="pres">
      <dgm:prSet presAssocID="{9C6F283C-9DED-4713-B843-1081EDBA12BA}" presName="FourNodes_3_text" presStyleLbl="node1" presStyleIdx="3" presStyleCnt="4">
        <dgm:presLayoutVars>
          <dgm:bulletEnabled val="1"/>
        </dgm:presLayoutVars>
      </dgm:prSet>
      <dgm:spPr/>
    </dgm:pt>
    <dgm:pt modelId="{2500FD34-900C-6B4E-989A-FB1FDC0568EA}" type="pres">
      <dgm:prSet presAssocID="{9C6F283C-9DED-4713-B843-1081EDBA12BA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76450218-6CAC-7E46-81DD-3CB79C806F8D}" type="presOf" srcId="{9C6F283C-9DED-4713-B843-1081EDBA12BA}" destId="{5CFCAC53-F385-BC48-A6A7-38798CDC6B8C}" srcOrd="0" destOrd="0" presId="urn:microsoft.com/office/officeart/2005/8/layout/vProcess5"/>
    <dgm:cxn modelId="{A6D8DB7C-D973-7041-9DB1-981E585B4DD2}" type="presOf" srcId="{1DE4DBBB-04EF-4BDE-B693-4D9378C32A39}" destId="{F5F62D1B-0F09-C144-B99A-4EC46F10428A}" srcOrd="1" destOrd="0" presId="urn:microsoft.com/office/officeart/2005/8/layout/vProcess5"/>
    <dgm:cxn modelId="{D855EA90-AA2B-4C67-87BF-6DAE1FAF7BCC}" srcId="{9C6F283C-9DED-4713-B843-1081EDBA12BA}" destId="{1DE4DBBB-04EF-4BDE-B693-4D9378C32A39}" srcOrd="1" destOrd="0" parTransId="{15E449CA-0F8A-4616-8AE1-7708FDA31459}" sibTransId="{05CE8241-F1ED-4F61-976C-2F9ED351259A}"/>
    <dgm:cxn modelId="{80415E9E-DDFA-944D-9E36-BDCBCAD6617E}" type="presOf" srcId="{D301308B-EF56-40D3-9017-32ED97A60AD2}" destId="{63090F91-A5B1-CA45-A9BB-D443B7BD081D}" srcOrd="0" destOrd="0" presId="urn:microsoft.com/office/officeart/2005/8/layout/vProcess5"/>
    <dgm:cxn modelId="{10B7B2B6-2F35-E248-87E6-DB62F0325DB7}" type="presOf" srcId="{1DE4DBBB-04EF-4BDE-B693-4D9378C32A39}" destId="{8C75E655-4A9C-4841-BDEF-FD5D1E5EFF32}" srcOrd="0" destOrd="0" presId="urn:microsoft.com/office/officeart/2005/8/layout/vProcess5"/>
    <dgm:cxn modelId="{37C6C0BB-33BC-BB4D-A2D6-C93FA0770C28}" type="presOf" srcId="{D779CEC7-E425-4F20-AFFC-E33ED786F088}" destId="{86B88A06-9FDE-D448-B711-0CAC5BE2C8FA}" srcOrd="0" destOrd="0" presId="urn:microsoft.com/office/officeart/2005/8/layout/vProcess5"/>
    <dgm:cxn modelId="{637CAEBC-5B41-3944-B21C-FC234F604352}" type="presOf" srcId="{9FF0D4A8-8899-4CB0-833A-DA02D6EA2F1D}" destId="{81B25EF9-7822-B34D-B36C-972C103E300E}" srcOrd="0" destOrd="0" presId="urn:microsoft.com/office/officeart/2005/8/layout/vProcess5"/>
    <dgm:cxn modelId="{84E27FC3-EE95-A146-9D98-705087B9F440}" type="presOf" srcId="{05CE8241-F1ED-4F61-976C-2F9ED351259A}" destId="{EDE0004B-7ACD-9740-9660-27CD7098175B}" srcOrd="0" destOrd="0" presId="urn:microsoft.com/office/officeart/2005/8/layout/vProcess5"/>
    <dgm:cxn modelId="{EDF92AD4-5DBC-4643-8991-0CDDD9E2FBDA}" type="presOf" srcId="{D5DB2177-5276-442B-8355-22109CE371D7}" destId="{5AE64D16-A989-3E47-86B4-F880C579BD15}" srcOrd="0" destOrd="0" presId="urn:microsoft.com/office/officeart/2005/8/layout/vProcess5"/>
    <dgm:cxn modelId="{10058CD4-EA3E-8A44-A312-642876E3FBEC}" type="presOf" srcId="{9FF0D4A8-8899-4CB0-833A-DA02D6EA2F1D}" destId="{2500FD34-900C-6B4E-989A-FB1FDC0568EA}" srcOrd="1" destOrd="0" presId="urn:microsoft.com/office/officeart/2005/8/layout/vProcess5"/>
    <dgm:cxn modelId="{CAD080DA-0A41-E149-A4E3-47587540DE96}" type="presOf" srcId="{D301308B-EF56-40D3-9017-32ED97A60AD2}" destId="{54201D02-4AC4-5248-9196-D8C130F35DBE}" srcOrd="1" destOrd="0" presId="urn:microsoft.com/office/officeart/2005/8/layout/vProcess5"/>
    <dgm:cxn modelId="{484EE4E2-37A8-3844-A6A5-54AF21B31437}" type="presOf" srcId="{9E66AF15-F03F-4E2B-A3C3-2DBD52847EC5}" destId="{7A0918BF-7749-8F42-9DA2-E0E94F356497}" srcOrd="0" destOrd="0" presId="urn:microsoft.com/office/officeart/2005/8/layout/vProcess5"/>
    <dgm:cxn modelId="{78A869E3-7E67-CE4E-89B5-D0C60C2AD39B}" type="presOf" srcId="{D5DB2177-5276-442B-8355-22109CE371D7}" destId="{3981C2EC-65A8-3B47-ABD9-1E5DE3C2928B}" srcOrd="1" destOrd="0" presId="urn:microsoft.com/office/officeart/2005/8/layout/vProcess5"/>
    <dgm:cxn modelId="{096D1DE6-7690-4138-A90E-10BA2B93CB96}" srcId="{9C6F283C-9DED-4713-B843-1081EDBA12BA}" destId="{9FF0D4A8-8899-4CB0-833A-DA02D6EA2F1D}" srcOrd="3" destOrd="0" parTransId="{EAD8FD26-F538-4E8F-AC12-54952FE7CAB0}" sibTransId="{5684CB10-8187-4DF6-9BF2-C8E4E68E91CF}"/>
    <dgm:cxn modelId="{0BBD52EE-8A7B-49C6-A7EB-17CDEEFDC2C0}" srcId="{9C6F283C-9DED-4713-B843-1081EDBA12BA}" destId="{D5DB2177-5276-442B-8355-22109CE371D7}" srcOrd="2" destOrd="0" parTransId="{E3E85BA8-C7EF-46AB-8AE1-E68E5459786D}" sibTransId="{9E66AF15-F03F-4E2B-A3C3-2DBD52847EC5}"/>
    <dgm:cxn modelId="{D943C4F6-C8E1-4B43-A73E-BD9374390DFB}" srcId="{9C6F283C-9DED-4713-B843-1081EDBA12BA}" destId="{D301308B-EF56-40D3-9017-32ED97A60AD2}" srcOrd="0" destOrd="0" parTransId="{83B5B079-02D4-4B29-92A3-9804D75B5C9E}" sibTransId="{D779CEC7-E425-4F20-AFFC-E33ED786F088}"/>
    <dgm:cxn modelId="{97242B74-4E07-FD42-9824-49E2E80F503A}" type="presParOf" srcId="{5CFCAC53-F385-BC48-A6A7-38798CDC6B8C}" destId="{864F99B8-1636-AC41-A461-37CF24838A51}" srcOrd="0" destOrd="0" presId="urn:microsoft.com/office/officeart/2005/8/layout/vProcess5"/>
    <dgm:cxn modelId="{D18FD55F-93CC-8449-A3CD-B63B570920CB}" type="presParOf" srcId="{5CFCAC53-F385-BC48-A6A7-38798CDC6B8C}" destId="{63090F91-A5B1-CA45-A9BB-D443B7BD081D}" srcOrd="1" destOrd="0" presId="urn:microsoft.com/office/officeart/2005/8/layout/vProcess5"/>
    <dgm:cxn modelId="{EA274615-2349-BC42-A962-9DD8E6849DDD}" type="presParOf" srcId="{5CFCAC53-F385-BC48-A6A7-38798CDC6B8C}" destId="{8C75E655-4A9C-4841-BDEF-FD5D1E5EFF32}" srcOrd="2" destOrd="0" presId="urn:microsoft.com/office/officeart/2005/8/layout/vProcess5"/>
    <dgm:cxn modelId="{79CE2742-0AB0-E548-BA16-5BE803CAA9BD}" type="presParOf" srcId="{5CFCAC53-F385-BC48-A6A7-38798CDC6B8C}" destId="{5AE64D16-A989-3E47-86B4-F880C579BD15}" srcOrd="3" destOrd="0" presId="urn:microsoft.com/office/officeart/2005/8/layout/vProcess5"/>
    <dgm:cxn modelId="{234FE4D6-03BB-8B4F-BB8E-C5DB12D4BFE7}" type="presParOf" srcId="{5CFCAC53-F385-BC48-A6A7-38798CDC6B8C}" destId="{81B25EF9-7822-B34D-B36C-972C103E300E}" srcOrd="4" destOrd="0" presId="urn:microsoft.com/office/officeart/2005/8/layout/vProcess5"/>
    <dgm:cxn modelId="{67BB8BAD-D8E1-5B41-B9B4-C46C4F674BCF}" type="presParOf" srcId="{5CFCAC53-F385-BC48-A6A7-38798CDC6B8C}" destId="{86B88A06-9FDE-D448-B711-0CAC5BE2C8FA}" srcOrd="5" destOrd="0" presId="urn:microsoft.com/office/officeart/2005/8/layout/vProcess5"/>
    <dgm:cxn modelId="{4FA94FE5-5537-1044-B7F0-C8C535BED152}" type="presParOf" srcId="{5CFCAC53-F385-BC48-A6A7-38798CDC6B8C}" destId="{EDE0004B-7ACD-9740-9660-27CD7098175B}" srcOrd="6" destOrd="0" presId="urn:microsoft.com/office/officeart/2005/8/layout/vProcess5"/>
    <dgm:cxn modelId="{5EE805B7-321C-7246-9888-E5C802870401}" type="presParOf" srcId="{5CFCAC53-F385-BC48-A6A7-38798CDC6B8C}" destId="{7A0918BF-7749-8F42-9DA2-E0E94F356497}" srcOrd="7" destOrd="0" presId="urn:microsoft.com/office/officeart/2005/8/layout/vProcess5"/>
    <dgm:cxn modelId="{A8756424-815D-6F41-847E-2AA476432087}" type="presParOf" srcId="{5CFCAC53-F385-BC48-A6A7-38798CDC6B8C}" destId="{54201D02-4AC4-5248-9196-D8C130F35DBE}" srcOrd="8" destOrd="0" presId="urn:microsoft.com/office/officeart/2005/8/layout/vProcess5"/>
    <dgm:cxn modelId="{BAB5373D-C15F-E04C-9290-75DAE613E52B}" type="presParOf" srcId="{5CFCAC53-F385-BC48-A6A7-38798CDC6B8C}" destId="{F5F62D1B-0F09-C144-B99A-4EC46F10428A}" srcOrd="9" destOrd="0" presId="urn:microsoft.com/office/officeart/2005/8/layout/vProcess5"/>
    <dgm:cxn modelId="{52C8DD27-1645-5244-ADD6-D98910FDD5BE}" type="presParOf" srcId="{5CFCAC53-F385-BC48-A6A7-38798CDC6B8C}" destId="{3981C2EC-65A8-3B47-ABD9-1E5DE3C2928B}" srcOrd="10" destOrd="0" presId="urn:microsoft.com/office/officeart/2005/8/layout/vProcess5"/>
    <dgm:cxn modelId="{09F7ECB2-92FF-554F-BDB4-83CAD88E21D8}" type="presParOf" srcId="{5CFCAC53-F385-BC48-A6A7-38798CDC6B8C}" destId="{2500FD34-900C-6B4E-989A-FB1FDC0568E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1F5142-5B8A-F344-9BAF-E92193552C98}">
      <dsp:nvSpPr>
        <dsp:cNvPr id="0" name=""/>
        <dsp:cNvSpPr/>
      </dsp:nvSpPr>
      <dsp:spPr>
        <a:xfrm>
          <a:off x="0" y="630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BFFDB73-7205-BF4E-87A9-E66655C0B127}">
      <dsp:nvSpPr>
        <dsp:cNvPr id="0" name=""/>
        <dsp:cNvSpPr/>
      </dsp:nvSpPr>
      <dsp:spPr>
        <a:xfrm>
          <a:off x="0" y="630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U</a:t>
          </a:r>
          <a:r>
            <a:rPr lang="en-US" sz="3200" kern="1200" dirty="0" err="1"/>
            <a:t>vod</a:t>
          </a:r>
          <a:r>
            <a:rPr lang="en-US" sz="3200" kern="1200" dirty="0"/>
            <a:t> </a:t>
          </a:r>
          <a:r>
            <a:rPr lang="en-GB" sz="3200" kern="1200" dirty="0"/>
            <a:t>+ </a:t>
          </a:r>
          <a:r>
            <a:rPr lang="en-GB" sz="3200" kern="1200" dirty="0" err="1"/>
            <a:t>cilj</a:t>
          </a:r>
          <a:endParaRPr lang="en-US" sz="3200" kern="1200" dirty="0"/>
        </a:p>
      </dsp:txBody>
      <dsp:txXfrm>
        <a:off x="0" y="630"/>
        <a:ext cx="6594490" cy="737871"/>
      </dsp:txXfrm>
    </dsp:sp>
    <dsp:sp modelId="{4E582BA8-D229-F14F-9C32-29B43832815D}">
      <dsp:nvSpPr>
        <dsp:cNvPr id="0" name=""/>
        <dsp:cNvSpPr/>
      </dsp:nvSpPr>
      <dsp:spPr>
        <a:xfrm>
          <a:off x="0" y="738501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5B41008-44E0-E44B-B383-B9F279E479FC}">
      <dsp:nvSpPr>
        <dsp:cNvPr id="0" name=""/>
        <dsp:cNvSpPr/>
      </dsp:nvSpPr>
      <dsp:spPr>
        <a:xfrm>
          <a:off x="0" y="738501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Struktura</a:t>
          </a:r>
          <a:r>
            <a:rPr lang="en-GB" sz="3000" kern="1200" dirty="0"/>
            <a:t> </a:t>
          </a:r>
          <a:r>
            <a:rPr lang="en-GB" sz="3000" kern="1200" dirty="0" err="1"/>
            <a:t>projekta</a:t>
          </a:r>
          <a:r>
            <a:rPr lang="en-GB" sz="3000" kern="1200" dirty="0"/>
            <a:t> + </a:t>
          </a:r>
          <a:r>
            <a:rPr lang="en-GB" sz="3000" kern="1200" dirty="0" err="1"/>
            <a:t>pristup</a:t>
          </a:r>
          <a:r>
            <a:rPr lang="en-GB" sz="3000" kern="1200" dirty="0"/>
            <a:t> </a:t>
          </a:r>
          <a:r>
            <a:rPr lang="en-GB" sz="3000" kern="1200" dirty="0" err="1"/>
            <a:t>problemu</a:t>
          </a:r>
          <a:endParaRPr lang="en-US" sz="3000" kern="1200" dirty="0"/>
        </a:p>
      </dsp:txBody>
      <dsp:txXfrm>
        <a:off x="0" y="738501"/>
        <a:ext cx="6594490" cy="737871"/>
      </dsp:txXfrm>
    </dsp:sp>
    <dsp:sp modelId="{D39C9461-98E2-A94D-BB7F-A878BDD81384}">
      <dsp:nvSpPr>
        <dsp:cNvPr id="0" name=""/>
        <dsp:cNvSpPr/>
      </dsp:nvSpPr>
      <dsp:spPr>
        <a:xfrm>
          <a:off x="0" y="1476373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3FAB65-F5CC-DE4E-B039-6B78549DE92B}">
      <dsp:nvSpPr>
        <dsp:cNvPr id="0" name=""/>
        <dsp:cNvSpPr/>
      </dsp:nvSpPr>
      <dsp:spPr>
        <a:xfrm>
          <a:off x="0" y="1476373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Odabir</a:t>
          </a:r>
          <a:r>
            <a:rPr lang="en-GB" sz="3000" kern="1200" dirty="0"/>
            <a:t> + </a:t>
          </a:r>
          <a:r>
            <a:rPr lang="en-GB" sz="3000" kern="1200" dirty="0" err="1"/>
            <a:t>analiza</a:t>
          </a:r>
          <a:r>
            <a:rPr lang="en-GB" sz="3000" kern="1200" dirty="0"/>
            <a:t> </a:t>
          </a:r>
          <a:r>
            <a:rPr lang="en-GB" sz="3000" kern="1200" dirty="0" err="1"/>
            <a:t>podataka</a:t>
          </a:r>
          <a:endParaRPr lang="en-US" sz="3000" kern="1200" dirty="0"/>
        </a:p>
      </dsp:txBody>
      <dsp:txXfrm>
        <a:off x="0" y="1476373"/>
        <a:ext cx="6594490" cy="737871"/>
      </dsp:txXfrm>
    </dsp:sp>
    <dsp:sp modelId="{0B5F0AE0-75D9-F642-BD65-DA0D88BEF6E8}">
      <dsp:nvSpPr>
        <dsp:cNvPr id="0" name=""/>
        <dsp:cNvSpPr/>
      </dsp:nvSpPr>
      <dsp:spPr>
        <a:xfrm>
          <a:off x="0" y="2214244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956029-AD7A-0142-82C0-0A4879F472FE}">
      <dsp:nvSpPr>
        <dsp:cNvPr id="0" name=""/>
        <dsp:cNvSpPr/>
      </dsp:nvSpPr>
      <dsp:spPr>
        <a:xfrm>
          <a:off x="0" y="2214244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Tehnički</a:t>
          </a:r>
          <a:r>
            <a:rPr lang="en-GB" sz="3000" kern="1200" dirty="0"/>
            <a:t> </a:t>
          </a:r>
          <a:r>
            <a:rPr lang="en-GB" sz="3000" kern="1200" dirty="0" err="1"/>
            <a:t>detalji</a:t>
          </a:r>
          <a:endParaRPr lang="en-US" sz="3000" kern="1200" dirty="0"/>
        </a:p>
      </dsp:txBody>
      <dsp:txXfrm>
        <a:off x="0" y="2214244"/>
        <a:ext cx="6594490" cy="737871"/>
      </dsp:txXfrm>
    </dsp:sp>
    <dsp:sp modelId="{8202AE94-A31F-2147-ABDD-B8D1450B461A}">
      <dsp:nvSpPr>
        <dsp:cNvPr id="0" name=""/>
        <dsp:cNvSpPr/>
      </dsp:nvSpPr>
      <dsp:spPr>
        <a:xfrm>
          <a:off x="0" y="2952115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2082350-119E-6245-ADF3-F9663C2B4462}">
      <dsp:nvSpPr>
        <dsp:cNvPr id="0" name=""/>
        <dsp:cNvSpPr/>
      </dsp:nvSpPr>
      <dsp:spPr>
        <a:xfrm>
          <a:off x="0" y="2952115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Rezultati</a:t>
          </a:r>
          <a:r>
            <a:rPr lang="en-GB" sz="3000" kern="1200" dirty="0"/>
            <a:t> </a:t>
          </a:r>
          <a:r>
            <a:rPr lang="en-GB" sz="3000" kern="1200" dirty="0" err="1"/>
            <a:t>analize</a:t>
          </a:r>
          <a:endParaRPr lang="en-US" sz="3000" kern="1200" dirty="0"/>
        </a:p>
      </dsp:txBody>
      <dsp:txXfrm>
        <a:off x="0" y="2952115"/>
        <a:ext cx="6594490" cy="737871"/>
      </dsp:txXfrm>
    </dsp:sp>
    <dsp:sp modelId="{456001ED-E6EE-D446-BDE9-4C17FADBA1E7}">
      <dsp:nvSpPr>
        <dsp:cNvPr id="0" name=""/>
        <dsp:cNvSpPr/>
      </dsp:nvSpPr>
      <dsp:spPr>
        <a:xfrm>
          <a:off x="0" y="3689986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643B522-EBAE-274C-A96F-1B38F98901B1}">
      <dsp:nvSpPr>
        <dsp:cNvPr id="0" name=""/>
        <dsp:cNvSpPr/>
      </dsp:nvSpPr>
      <dsp:spPr>
        <a:xfrm>
          <a:off x="0" y="3689986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Demonstracija</a:t>
          </a:r>
          <a:endParaRPr lang="en-US" sz="3000" kern="1200" dirty="0"/>
        </a:p>
      </dsp:txBody>
      <dsp:txXfrm>
        <a:off x="0" y="3689986"/>
        <a:ext cx="6594490" cy="737871"/>
      </dsp:txXfrm>
    </dsp:sp>
    <dsp:sp modelId="{14BE8D6E-B0B7-5241-94C5-849608D8AA6B}">
      <dsp:nvSpPr>
        <dsp:cNvPr id="0" name=""/>
        <dsp:cNvSpPr/>
      </dsp:nvSpPr>
      <dsp:spPr>
        <a:xfrm>
          <a:off x="0" y="4427858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808B3AD-28D6-1542-96A0-F9AADCED82A9}">
      <dsp:nvSpPr>
        <dsp:cNvPr id="0" name=""/>
        <dsp:cNvSpPr/>
      </dsp:nvSpPr>
      <dsp:spPr>
        <a:xfrm>
          <a:off x="0" y="4427858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Zaključak</a:t>
          </a:r>
          <a:endParaRPr lang="en-US" sz="3000" kern="1200" dirty="0"/>
        </a:p>
      </dsp:txBody>
      <dsp:txXfrm>
        <a:off x="0" y="4427858"/>
        <a:ext cx="6594490" cy="7378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090F91-A5B1-CA45-A9BB-D443B7BD081D}">
      <dsp:nvSpPr>
        <dsp:cNvPr id="0" name=""/>
        <dsp:cNvSpPr/>
      </dsp:nvSpPr>
      <dsp:spPr>
        <a:xfrm>
          <a:off x="0" y="0"/>
          <a:ext cx="8712742" cy="7845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Frontend aplikacija razvijena u Reactu i TypeScriptu</a:t>
          </a:r>
          <a:endParaRPr lang="en-US" sz="2100" kern="1200"/>
        </a:p>
      </dsp:txBody>
      <dsp:txXfrm>
        <a:off x="22979" y="22979"/>
        <a:ext cx="7799850" cy="738597"/>
      </dsp:txXfrm>
    </dsp:sp>
    <dsp:sp modelId="{8C75E655-4A9C-4841-BDEF-FD5D1E5EFF32}">
      <dsp:nvSpPr>
        <dsp:cNvPr id="0" name=""/>
        <dsp:cNvSpPr/>
      </dsp:nvSpPr>
      <dsp:spPr>
        <a:xfrm>
          <a:off x="729692" y="927201"/>
          <a:ext cx="8712742" cy="7845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 err="1"/>
            <a:t>Vizualizacije</a:t>
          </a:r>
          <a:r>
            <a:rPr lang="en-GB" sz="2100" kern="1200" dirty="0"/>
            <a:t> </a:t>
          </a:r>
          <a:r>
            <a:rPr lang="en-GB" sz="2100" kern="1200" dirty="0" err="1"/>
            <a:t>izrađene</a:t>
          </a:r>
          <a:r>
            <a:rPr lang="en-GB" sz="2100" kern="1200" dirty="0"/>
            <a:t> </a:t>
          </a:r>
          <a:r>
            <a:rPr lang="en-GB" sz="2100" kern="1200" dirty="0" err="1"/>
            <a:t>pomoću</a:t>
          </a:r>
          <a:r>
            <a:rPr lang="en-GB" sz="2100" kern="1200" dirty="0"/>
            <a:t> D3.js </a:t>
          </a:r>
          <a:r>
            <a:rPr lang="en-GB" sz="2100" kern="1200" dirty="0" err="1"/>
            <a:t>biblioteke</a:t>
          </a:r>
          <a:endParaRPr lang="en-US" sz="2100" kern="1200" dirty="0"/>
        </a:p>
      </dsp:txBody>
      <dsp:txXfrm>
        <a:off x="752671" y="950180"/>
        <a:ext cx="7427131" cy="738597"/>
      </dsp:txXfrm>
    </dsp:sp>
    <dsp:sp modelId="{5AE64D16-A989-3E47-86B4-F880C579BD15}">
      <dsp:nvSpPr>
        <dsp:cNvPr id="0" name=""/>
        <dsp:cNvSpPr/>
      </dsp:nvSpPr>
      <dsp:spPr>
        <a:xfrm>
          <a:off x="1448493" y="1854403"/>
          <a:ext cx="8712742" cy="7845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Interaktivne komponente: filtriranje, tooltipovi, brushing i zoom</a:t>
          </a:r>
          <a:endParaRPr lang="en-US" sz="2100" kern="1200"/>
        </a:p>
      </dsp:txBody>
      <dsp:txXfrm>
        <a:off x="1471472" y="1877382"/>
        <a:ext cx="7438022" cy="738597"/>
      </dsp:txXfrm>
    </dsp:sp>
    <dsp:sp modelId="{81B25EF9-7822-B34D-B36C-972C103E300E}">
      <dsp:nvSpPr>
        <dsp:cNvPr id="0" name=""/>
        <dsp:cNvSpPr/>
      </dsp:nvSpPr>
      <dsp:spPr>
        <a:xfrm>
          <a:off x="2178185" y="2781604"/>
          <a:ext cx="8712742" cy="7845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Modularna arhitektura i jasna separacija logike i prikaza</a:t>
          </a:r>
          <a:endParaRPr lang="en-US" sz="2100" kern="1200"/>
        </a:p>
      </dsp:txBody>
      <dsp:txXfrm>
        <a:off x="2201164" y="2804583"/>
        <a:ext cx="7427131" cy="738597"/>
      </dsp:txXfrm>
    </dsp:sp>
    <dsp:sp modelId="{86B88A06-9FDE-D448-B711-0CAC5BE2C8FA}">
      <dsp:nvSpPr>
        <dsp:cNvPr id="0" name=""/>
        <dsp:cNvSpPr/>
      </dsp:nvSpPr>
      <dsp:spPr>
        <a:xfrm>
          <a:off x="8202781" y="600897"/>
          <a:ext cx="509960" cy="5099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317522" y="600897"/>
        <a:ext cx="280478" cy="383745"/>
      </dsp:txXfrm>
    </dsp:sp>
    <dsp:sp modelId="{EDE0004B-7ACD-9740-9660-27CD7098175B}">
      <dsp:nvSpPr>
        <dsp:cNvPr id="0" name=""/>
        <dsp:cNvSpPr/>
      </dsp:nvSpPr>
      <dsp:spPr>
        <a:xfrm>
          <a:off x="8932473" y="1528099"/>
          <a:ext cx="509960" cy="5099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047214" y="1528099"/>
        <a:ext cx="280478" cy="383745"/>
      </dsp:txXfrm>
    </dsp:sp>
    <dsp:sp modelId="{7A0918BF-7749-8F42-9DA2-E0E94F356497}">
      <dsp:nvSpPr>
        <dsp:cNvPr id="0" name=""/>
        <dsp:cNvSpPr/>
      </dsp:nvSpPr>
      <dsp:spPr>
        <a:xfrm>
          <a:off x="9651274" y="2455301"/>
          <a:ext cx="509960" cy="5099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766015" y="2455301"/>
        <a:ext cx="280478" cy="3837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34915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1617916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8674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2451515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92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170298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3597310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3164276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932935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1923740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2243701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DF51FD3E-4196-0140-A638-03EE19BB0A87}" type="datetimeFigureOut">
              <a:rPr lang="en-HR" smtClean="0"/>
              <a:t>24.01.2026.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5000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odid92J4yA" TargetMode="External"/><Relationship Id="rId2" Type="http://schemas.openxmlformats.org/officeDocument/2006/relationships/hyperlink" Target="https://eu-housing-prices-analysis.vercel.app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map of europe with a graph&#10;&#10;Description automatically generated">
            <a:extLst>
              <a:ext uri="{FF2B5EF4-FFF2-40B4-BE49-F238E27FC236}">
                <a16:creationId xmlns:a16="http://schemas.microsoft.com/office/drawing/2014/main" id="{F8E952FE-5C51-33B6-F358-507002F3125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889" r="-1" b="-1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B59C0F-9CF4-FAA1-4725-8EDCC2411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Analiza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cijena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nekretnina</a:t>
            </a:r>
            <a:r>
              <a:rPr lang="en-US" dirty="0">
                <a:solidFill>
                  <a:srgbClr val="FFFFFF"/>
                </a:solidFill>
              </a:rPr>
              <a:t> u </a:t>
            </a:r>
            <a:r>
              <a:rPr lang="en-US" dirty="0" err="1">
                <a:solidFill>
                  <a:srgbClr val="FFFFFF"/>
                </a:solidFill>
              </a:rPr>
              <a:t>Europskoj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uniji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078E7-2185-9DE7-42E2-94EBFDE34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3485" y="6363482"/>
            <a:ext cx="5085030" cy="429902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en-US" dirty="0">
                <a:solidFill>
                  <a:srgbClr val="FFFFFF"/>
                </a:solidFill>
              </a:rPr>
              <a:t>Ivan </a:t>
            </a:r>
            <a:r>
              <a:rPr lang="en-US" dirty="0" err="1">
                <a:solidFill>
                  <a:srgbClr val="FFFFFF"/>
                </a:solidFill>
              </a:rPr>
              <a:t>Smiljanić</a:t>
            </a:r>
            <a:r>
              <a:rPr lang="en-US" dirty="0">
                <a:solidFill>
                  <a:srgbClr val="FFFFFF"/>
                </a:solidFill>
              </a:rPr>
              <a:t>, 0036539632 (solo)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34D3E74-C203-88E5-BDAB-8F04DD6A04FB}"/>
              </a:ext>
            </a:extLst>
          </p:cNvPr>
          <p:cNvSpPr txBox="1">
            <a:spLocks/>
          </p:cNvSpPr>
          <p:nvPr/>
        </p:nvSpPr>
        <p:spPr>
          <a:xfrm>
            <a:off x="1524000" y="4323550"/>
            <a:ext cx="9144000" cy="5285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err="1"/>
              <a:t>Kamatne</a:t>
            </a:r>
            <a:r>
              <a:rPr lang="en-GB" dirty="0"/>
              <a:t> stope, </a:t>
            </a:r>
            <a:r>
              <a:rPr lang="en-GB" dirty="0" err="1"/>
              <a:t>inflacija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dinamika</a:t>
            </a:r>
            <a:r>
              <a:rPr lang="en-GB" dirty="0"/>
              <a:t> </a:t>
            </a:r>
            <a:r>
              <a:rPr lang="en-GB" dirty="0" err="1"/>
              <a:t>cijena</a:t>
            </a:r>
            <a:r>
              <a:rPr lang="en-GB" dirty="0"/>
              <a:t> </a:t>
            </a:r>
            <a:r>
              <a:rPr lang="en-GB" dirty="0" err="1"/>
              <a:t>nekretnina</a:t>
            </a:r>
            <a:r>
              <a:rPr lang="en-GB" dirty="0"/>
              <a:t> (2010. – 2024.)</a:t>
            </a:r>
            <a:endParaRPr lang="en-HR" dirty="0"/>
          </a:p>
        </p:txBody>
      </p:sp>
    </p:spTree>
    <p:extLst>
      <p:ext uri="{BB962C8B-B14F-4D97-AF65-F5344CB8AC3E}">
        <p14:creationId xmlns:p14="http://schemas.microsoft.com/office/powerpoint/2010/main" val="593462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blue lines&#10;&#10;Description automatically generated">
            <a:extLst>
              <a:ext uri="{FF2B5EF4-FFF2-40B4-BE49-F238E27FC236}">
                <a16:creationId xmlns:a16="http://schemas.microsoft.com/office/drawing/2014/main" id="{7E9A15E3-0086-FA9B-EED1-16168EBE7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48" y="3305435"/>
            <a:ext cx="7369521" cy="3431334"/>
          </a:xfrm>
          <a:prstGeom prst="rect">
            <a:avLst/>
          </a:prstGeom>
        </p:spPr>
      </p:pic>
      <p:pic>
        <p:nvPicPr>
          <p:cNvPr id="5" name="Picture 4" descr="A graph of a graph showing the rate of interest&#10;&#10;Description automatically generated with medium confidence">
            <a:extLst>
              <a:ext uri="{FF2B5EF4-FFF2-40B4-BE49-F238E27FC236}">
                <a16:creationId xmlns:a16="http://schemas.microsoft.com/office/drawing/2014/main" id="{2F66741C-E0E6-1F31-B094-52E0856F5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103" y="0"/>
            <a:ext cx="7772400" cy="3460481"/>
          </a:xfrm>
          <a:prstGeom prst="rect">
            <a:avLst/>
          </a:prstGeom>
        </p:spPr>
      </p:pic>
      <p:pic>
        <p:nvPicPr>
          <p:cNvPr id="8" name="Picture 7" descr="A graph with blue dots&#10;&#10;Description automatically generated">
            <a:extLst>
              <a:ext uri="{FF2B5EF4-FFF2-40B4-BE49-F238E27FC236}">
                <a16:creationId xmlns:a16="http://schemas.microsoft.com/office/drawing/2014/main" id="{F08A6EC7-D7B8-1C24-3FD5-C4A4C40CD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1" y="1253706"/>
            <a:ext cx="8112077" cy="410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3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2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F8D825E7-6864-9797-6EA5-1D3AB8E1C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97" y="1276539"/>
            <a:ext cx="10881314" cy="469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20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331D0-00F3-0A4F-4FAD-E30F0C996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3983" y="1672629"/>
            <a:ext cx="7790507" cy="1876330"/>
          </a:xfrm>
        </p:spPr>
        <p:txBody>
          <a:bodyPr>
            <a:normAutofit/>
          </a:bodyPr>
          <a:lstStyle/>
          <a:p>
            <a:r>
              <a:rPr lang="en-HR" sz="2800" dirty="0"/>
              <a:t>Aplikacija je dostupna za demonstraciju na: </a:t>
            </a:r>
            <a:br>
              <a:rPr lang="en-HR" sz="2800" dirty="0"/>
            </a:br>
            <a:br>
              <a:rPr lang="en-HR" sz="2800" dirty="0"/>
            </a:br>
            <a:r>
              <a:rPr lang="en-GB" sz="2800" dirty="0">
                <a:hlinkClick r:id="rId2"/>
              </a:rPr>
              <a:t>https://eu-housing-prices-analysis.vercel.app/</a:t>
            </a:r>
            <a:r>
              <a:rPr lang="en-GB" sz="2800" dirty="0"/>
              <a:t> </a:t>
            </a:r>
            <a:endParaRPr lang="en-HR" sz="2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C7A0184-31C3-5999-EE78-45F1B34CE781}"/>
              </a:ext>
            </a:extLst>
          </p:cNvPr>
          <p:cNvSpPr txBox="1">
            <a:spLocks/>
          </p:cNvSpPr>
          <p:nvPr/>
        </p:nvSpPr>
        <p:spPr>
          <a:xfrm>
            <a:off x="2113982" y="3762471"/>
            <a:ext cx="7790507" cy="18763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HR" sz="2800" dirty="0"/>
              <a:t>Demonstracija aplikacije:</a:t>
            </a:r>
            <a:br>
              <a:rPr lang="en-HR" sz="2800" dirty="0"/>
            </a:br>
            <a:br>
              <a:rPr lang="en-HR" sz="2800" dirty="0"/>
            </a:br>
            <a:r>
              <a:rPr lang="en-GB" sz="2800" dirty="0">
                <a:hlinkClick r:id="rId3"/>
              </a:rPr>
              <a:t>https://www.youtube.com/watch?v=bodid92J4yA</a:t>
            </a:r>
            <a:r>
              <a:rPr lang="en-GB" sz="2800" dirty="0"/>
              <a:t> </a:t>
            </a:r>
            <a:endParaRPr lang="en-HR" sz="2800" dirty="0"/>
          </a:p>
        </p:txBody>
      </p:sp>
    </p:spTree>
    <p:extLst>
      <p:ext uri="{BB962C8B-B14F-4D97-AF65-F5344CB8AC3E}">
        <p14:creationId xmlns:p14="http://schemas.microsoft.com/office/powerpoint/2010/main" val="3600627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869C3-751B-16E1-FA3F-9C1D78A5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/>
          <a:p>
            <a:r>
              <a:rPr lang="en-HR"/>
              <a:t>Sadržaj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4AE5280-F047-CC80-5959-CBE9CD3F2A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9083524"/>
              </p:ext>
            </p:extLst>
          </p:nvPr>
        </p:nvGraphicFramePr>
        <p:xfrm>
          <a:off x="4936519" y="1031001"/>
          <a:ext cx="6594490" cy="5166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88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ABC06-45F4-4F41-FF5B-103187AA0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600"/>
            <a:ext cx="3343445" cy="1018516"/>
          </a:xfrm>
        </p:spPr>
        <p:txBody>
          <a:bodyPr/>
          <a:lstStyle/>
          <a:p>
            <a:r>
              <a:rPr lang="en-HR" dirty="0"/>
              <a:t>Uvod + cilj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EF5FC1-1E8A-DF0B-FB06-A6FBF9B0AD38}"/>
              </a:ext>
            </a:extLst>
          </p:cNvPr>
          <p:cNvSpPr txBox="1"/>
          <p:nvPr/>
        </p:nvSpPr>
        <p:spPr>
          <a:xfrm>
            <a:off x="640080" y="3122638"/>
            <a:ext cx="8476760" cy="3079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Pregled</a:t>
            </a:r>
            <a:r>
              <a:rPr lang="en-GB" sz="2000" dirty="0"/>
              <a:t> </a:t>
            </a:r>
            <a:r>
              <a:rPr lang="en-GB" sz="2000" dirty="0" err="1"/>
              <a:t>kretanja</a:t>
            </a:r>
            <a:r>
              <a:rPr lang="en-GB" sz="2000" dirty="0"/>
              <a:t> </a:t>
            </a:r>
            <a:r>
              <a:rPr lang="en-GB" sz="2000" dirty="0" err="1"/>
              <a:t>cijena</a:t>
            </a:r>
            <a:r>
              <a:rPr lang="en-GB" sz="2000" dirty="0"/>
              <a:t> </a:t>
            </a:r>
            <a:r>
              <a:rPr lang="en-GB" sz="2000" dirty="0" err="1"/>
              <a:t>nekretnina</a:t>
            </a:r>
            <a:r>
              <a:rPr lang="en-GB" sz="2000" dirty="0"/>
              <a:t> u </a:t>
            </a:r>
            <a:r>
              <a:rPr lang="en-GB" sz="2000" dirty="0" err="1"/>
              <a:t>državama</a:t>
            </a:r>
            <a:r>
              <a:rPr lang="en-GB" sz="2000" dirty="0"/>
              <a:t> </a:t>
            </a:r>
            <a:r>
              <a:rPr lang="en-GB" sz="2000" dirty="0" err="1"/>
              <a:t>Europske</a:t>
            </a:r>
            <a:r>
              <a:rPr lang="en-GB" sz="2000" dirty="0"/>
              <a:t> </a:t>
            </a:r>
            <a:r>
              <a:rPr lang="en-GB" sz="2000" dirty="0" err="1"/>
              <a:t>unije</a:t>
            </a:r>
            <a:endParaRPr lang="en-GB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Analiza</a:t>
            </a:r>
            <a:r>
              <a:rPr lang="en-GB" sz="2000" dirty="0"/>
              <a:t> </a:t>
            </a:r>
            <a:r>
              <a:rPr lang="en-GB" sz="2000" dirty="0" err="1"/>
              <a:t>odnosa</a:t>
            </a:r>
            <a:r>
              <a:rPr lang="en-GB" sz="2000" dirty="0"/>
              <a:t> </a:t>
            </a:r>
            <a:r>
              <a:rPr lang="en-GB" sz="2000" dirty="0" err="1"/>
              <a:t>između</a:t>
            </a:r>
            <a:r>
              <a:rPr lang="en-GB" sz="2000" dirty="0"/>
              <a:t> </a:t>
            </a:r>
            <a:r>
              <a:rPr lang="en-GB" sz="2000" dirty="0" err="1"/>
              <a:t>cijena</a:t>
            </a:r>
            <a:r>
              <a:rPr lang="en-GB" sz="2000" dirty="0"/>
              <a:t> </a:t>
            </a:r>
            <a:r>
              <a:rPr lang="en-GB" sz="2000" dirty="0" err="1"/>
              <a:t>nekretnina</a:t>
            </a:r>
            <a:r>
              <a:rPr lang="en-GB" sz="2000" dirty="0"/>
              <a:t>, </a:t>
            </a:r>
            <a:r>
              <a:rPr lang="en-GB" sz="2000" dirty="0" err="1"/>
              <a:t>kamatnih</a:t>
            </a:r>
            <a:r>
              <a:rPr lang="en-GB" sz="2000" dirty="0"/>
              <a:t> </a:t>
            </a:r>
            <a:r>
              <a:rPr lang="en-GB" sz="2000" dirty="0" err="1"/>
              <a:t>stopa</a:t>
            </a:r>
            <a:r>
              <a:rPr lang="en-GB" sz="2000" dirty="0"/>
              <a:t> </a:t>
            </a:r>
            <a:r>
              <a:rPr lang="en-GB" sz="2000" dirty="0" err="1"/>
              <a:t>i</a:t>
            </a:r>
            <a:r>
              <a:rPr lang="en-GB" sz="2000" dirty="0"/>
              <a:t> </a:t>
            </a:r>
            <a:r>
              <a:rPr lang="en-GB" sz="2000" dirty="0" err="1"/>
              <a:t>inflacije</a:t>
            </a:r>
            <a:endParaRPr lang="en-GB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Identifikacija</a:t>
            </a:r>
            <a:r>
              <a:rPr lang="en-GB" sz="2000" dirty="0"/>
              <a:t> </a:t>
            </a:r>
            <a:r>
              <a:rPr lang="en-GB" sz="2000" dirty="0" err="1"/>
              <a:t>regionalnih</a:t>
            </a:r>
            <a:r>
              <a:rPr lang="en-GB" sz="2000" dirty="0"/>
              <a:t> </a:t>
            </a:r>
            <a:r>
              <a:rPr lang="en-GB" sz="2000" dirty="0" err="1"/>
              <a:t>razlika</a:t>
            </a:r>
            <a:r>
              <a:rPr lang="en-GB" sz="2000" dirty="0"/>
              <a:t> </a:t>
            </a:r>
            <a:r>
              <a:rPr lang="en-GB" sz="2000" dirty="0" err="1"/>
              <a:t>i</a:t>
            </a:r>
            <a:r>
              <a:rPr lang="en-GB" sz="2000" dirty="0"/>
              <a:t> </a:t>
            </a:r>
            <a:r>
              <a:rPr lang="en-GB" sz="2000" dirty="0" err="1"/>
              <a:t>strukturnih</a:t>
            </a:r>
            <a:r>
              <a:rPr lang="en-GB" sz="2000" dirty="0"/>
              <a:t> </a:t>
            </a:r>
            <a:r>
              <a:rPr lang="en-GB" sz="2000" dirty="0" err="1"/>
              <a:t>promjena</a:t>
            </a:r>
            <a:r>
              <a:rPr lang="en-GB" sz="2000" dirty="0"/>
              <a:t> </a:t>
            </a:r>
            <a:r>
              <a:rPr lang="en-GB" sz="2000" dirty="0" err="1"/>
              <a:t>kroz</a:t>
            </a:r>
            <a:r>
              <a:rPr lang="en-GB" sz="2000" dirty="0"/>
              <a:t> </a:t>
            </a:r>
            <a:r>
              <a:rPr lang="en-GB" sz="2000" dirty="0" err="1"/>
              <a:t>vrijeme</a:t>
            </a:r>
            <a:endParaRPr lang="en-GB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Razumijevanje</a:t>
            </a:r>
            <a:r>
              <a:rPr lang="en-GB" sz="2000" dirty="0"/>
              <a:t> </a:t>
            </a:r>
            <a:r>
              <a:rPr lang="en-GB" sz="2000" dirty="0" err="1"/>
              <a:t>učinaka</a:t>
            </a:r>
            <a:r>
              <a:rPr lang="en-GB" sz="2000" dirty="0"/>
              <a:t> </a:t>
            </a:r>
            <a:r>
              <a:rPr lang="en-GB" sz="2000" dirty="0" err="1"/>
              <a:t>monetarnog</a:t>
            </a:r>
            <a:r>
              <a:rPr lang="en-GB" sz="2000" dirty="0"/>
              <a:t> </a:t>
            </a:r>
            <a:r>
              <a:rPr lang="en-GB" sz="2000" dirty="0" err="1"/>
              <a:t>zaoštravanja</a:t>
            </a:r>
            <a:r>
              <a:rPr lang="en-GB" sz="2000" dirty="0"/>
              <a:t> </a:t>
            </a:r>
            <a:r>
              <a:rPr lang="en-GB" sz="2000" dirty="0" err="1"/>
              <a:t>nakon</a:t>
            </a:r>
            <a:r>
              <a:rPr lang="en-GB" sz="2000" dirty="0"/>
              <a:t> 2022. </a:t>
            </a:r>
            <a:r>
              <a:rPr lang="en-GB" sz="2000" dirty="0" err="1"/>
              <a:t>godine</a:t>
            </a:r>
            <a:endParaRPr lang="en-GB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HR" sz="2000" dirty="0"/>
          </a:p>
        </p:txBody>
      </p:sp>
    </p:spTree>
    <p:extLst>
      <p:ext uri="{BB962C8B-B14F-4D97-AF65-F5344CB8AC3E}">
        <p14:creationId xmlns:p14="http://schemas.microsoft.com/office/powerpoint/2010/main" val="3727501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B52-F3AE-7C6D-0A8C-56C5093F2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Struktura</a:t>
            </a:r>
            <a:r>
              <a:rPr lang="en-GB" dirty="0"/>
              <a:t> </a:t>
            </a:r>
            <a:r>
              <a:rPr lang="en-GB" dirty="0" err="1"/>
              <a:t>projekta</a:t>
            </a:r>
            <a:r>
              <a:rPr lang="en-GB" dirty="0"/>
              <a:t> + </a:t>
            </a:r>
            <a:r>
              <a:rPr lang="en-GB" dirty="0" err="1"/>
              <a:t>pristup</a:t>
            </a:r>
            <a:r>
              <a:rPr lang="en-GB" dirty="0"/>
              <a:t> </a:t>
            </a:r>
            <a:r>
              <a:rPr lang="en-GB" dirty="0" err="1"/>
              <a:t>problemu</a:t>
            </a:r>
            <a:br>
              <a:rPr lang="en-US" dirty="0"/>
            </a:br>
            <a:endParaRPr lang="en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DF8EF-53C4-4947-A680-C9CD924AB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5121" y="3149519"/>
            <a:ext cx="4429861" cy="317885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Eksplorativni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analitički</a:t>
            </a:r>
            <a:r>
              <a:rPr lang="en-GB" dirty="0"/>
              <a:t> </a:t>
            </a:r>
            <a:r>
              <a:rPr lang="en-GB" dirty="0" err="1"/>
              <a:t>pristup</a:t>
            </a:r>
            <a:endParaRPr lang="en-GB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Kombinacija</a:t>
            </a:r>
            <a:r>
              <a:rPr lang="en-GB" dirty="0"/>
              <a:t> </a:t>
            </a:r>
            <a:r>
              <a:rPr lang="en-GB" dirty="0" err="1"/>
              <a:t>vremenskih</a:t>
            </a:r>
            <a:r>
              <a:rPr lang="en-GB" dirty="0"/>
              <a:t> </a:t>
            </a:r>
            <a:r>
              <a:rPr lang="en-GB" dirty="0" err="1"/>
              <a:t>serija</a:t>
            </a:r>
            <a:r>
              <a:rPr lang="en-GB" dirty="0"/>
              <a:t>, </a:t>
            </a:r>
            <a:r>
              <a:rPr lang="en-GB" dirty="0" err="1"/>
              <a:t>prostornih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korelacijskih</a:t>
            </a:r>
            <a:r>
              <a:rPr lang="en-GB" dirty="0"/>
              <a:t> </a:t>
            </a:r>
            <a:r>
              <a:rPr lang="en-GB" dirty="0" err="1"/>
              <a:t>analiza</a:t>
            </a:r>
            <a:endParaRPr lang="en-GB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Fokus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interaktivnost</a:t>
            </a:r>
            <a:r>
              <a:rPr lang="en-GB" dirty="0"/>
              <a:t> </a:t>
            </a:r>
            <a:r>
              <a:rPr lang="en-GB" dirty="0" err="1"/>
              <a:t>radi</a:t>
            </a:r>
            <a:r>
              <a:rPr lang="en-GB" dirty="0"/>
              <a:t> </a:t>
            </a:r>
            <a:r>
              <a:rPr lang="en-GB" dirty="0" err="1"/>
              <a:t>dubljeg</a:t>
            </a:r>
            <a:r>
              <a:rPr lang="en-GB" dirty="0"/>
              <a:t> </a:t>
            </a:r>
            <a:r>
              <a:rPr lang="en-GB" dirty="0" err="1"/>
              <a:t>uvida</a:t>
            </a:r>
            <a:r>
              <a:rPr lang="en-GB" dirty="0"/>
              <a:t> u </a:t>
            </a:r>
            <a:r>
              <a:rPr lang="en-GB" dirty="0" err="1"/>
              <a:t>podatke</a:t>
            </a:r>
            <a:endParaRPr lang="en-GB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Postupno</a:t>
            </a:r>
            <a:r>
              <a:rPr lang="en-GB" dirty="0"/>
              <a:t> </a:t>
            </a:r>
            <a:r>
              <a:rPr lang="en-GB" dirty="0" err="1"/>
              <a:t>sužavanje</a:t>
            </a:r>
            <a:r>
              <a:rPr lang="en-GB" dirty="0"/>
              <a:t> </a:t>
            </a:r>
            <a:r>
              <a:rPr lang="en-GB" dirty="0" err="1"/>
              <a:t>analize</a:t>
            </a:r>
            <a:r>
              <a:rPr lang="en-GB" dirty="0"/>
              <a:t>: EU → </a:t>
            </a:r>
            <a:r>
              <a:rPr lang="en-GB" dirty="0" err="1"/>
              <a:t>regije</a:t>
            </a:r>
            <a:r>
              <a:rPr lang="en-GB" dirty="0"/>
              <a:t> → </a:t>
            </a:r>
            <a:r>
              <a:rPr lang="en-GB" dirty="0" err="1"/>
              <a:t>pojedine</a:t>
            </a:r>
            <a:r>
              <a:rPr lang="en-GB" dirty="0"/>
              <a:t> </a:t>
            </a:r>
            <a:r>
              <a:rPr lang="en-GB" dirty="0" err="1"/>
              <a:t>države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DA41ECE-1189-D262-E40F-75111EFB50B4}"/>
              </a:ext>
            </a:extLst>
          </p:cNvPr>
          <p:cNvSpPr txBox="1">
            <a:spLocks/>
          </p:cNvSpPr>
          <p:nvPr/>
        </p:nvSpPr>
        <p:spPr>
          <a:xfrm>
            <a:off x="640079" y="3149519"/>
            <a:ext cx="4429861" cy="298873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3776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857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dirty="0" err="1"/>
              <a:t>Skupovi</a:t>
            </a:r>
            <a:r>
              <a:rPr lang="en-GB" dirty="0"/>
              <a:t> </a:t>
            </a:r>
            <a:r>
              <a:rPr lang="en-GB" dirty="0" err="1"/>
              <a:t>podataka</a:t>
            </a:r>
            <a:r>
              <a:rPr lang="en-GB" dirty="0"/>
              <a:t> (.csv)</a:t>
            </a:r>
          </a:p>
          <a:p>
            <a:pPr>
              <a:lnSpc>
                <a:spcPct val="150000"/>
              </a:lnSpc>
            </a:pPr>
            <a:r>
              <a:rPr lang="en-GB" dirty="0" err="1"/>
              <a:t>Skripte</a:t>
            </a:r>
            <a:r>
              <a:rPr lang="en-GB" dirty="0"/>
              <a:t> za </a:t>
            </a:r>
            <a:r>
              <a:rPr lang="en-GB" dirty="0" err="1"/>
              <a:t>preprocesiranje</a:t>
            </a:r>
            <a:r>
              <a:rPr lang="en-GB" dirty="0"/>
              <a:t> (Python)</a:t>
            </a:r>
          </a:p>
          <a:p>
            <a:pPr>
              <a:lnSpc>
                <a:spcPct val="150000"/>
              </a:lnSpc>
            </a:pPr>
            <a:r>
              <a:rPr lang="en-GB" dirty="0" err="1"/>
              <a:t>Četiri</a:t>
            </a:r>
            <a:r>
              <a:rPr lang="en-GB" dirty="0"/>
              <a:t> </a:t>
            </a:r>
            <a:r>
              <a:rPr lang="en-GB" dirty="0" err="1"/>
              <a:t>interaktivne</a:t>
            </a:r>
            <a:r>
              <a:rPr lang="en-GB" dirty="0"/>
              <a:t> </a:t>
            </a:r>
            <a:r>
              <a:rPr lang="en-GB" dirty="0" err="1"/>
              <a:t>vizualizacije</a:t>
            </a:r>
            <a:r>
              <a:rPr lang="en-GB" dirty="0"/>
              <a:t> (D3.js)</a:t>
            </a:r>
          </a:p>
          <a:p>
            <a:pPr>
              <a:lnSpc>
                <a:spcPct val="150000"/>
              </a:lnSpc>
            </a:pPr>
            <a:r>
              <a:rPr lang="en-GB" dirty="0" err="1"/>
              <a:t>Funkcije</a:t>
            </a:r>
            <a:r>
              <a:rPr lang="en-GB" dirty="0"/>
              <a:t> za </a:t>
            </a:r>
            <a:r>
              <a:rPr lang="en-GB" dirty="0" err="1"/>
              <a:t>analizu</a:t>
            </a:r>
            <a:r>
              <a:rPr lang="en-GB" dirty="0"/>
              <a:t> </a:t>
            </a:r>
            <a:r>
              <a:rPr lang="en-GB" dirty="0" err="1"/>
              <a:t>podataka</a:t>
            </a:r>
            <a:r>
              <a:rPr lang="en-GB" dirty="0"/>
              <a:t> (TypeScript)</a:t>
            </a:r>
          </a:p>
        </p:txBody>
      </p:sp>
    </p:spTree>
    <p:extLst>
      <p:ext uri="{BB962C8B-B14F-4D97-AF65-F5344CB8AC3E}">
        <p14:creationId xmlns:p14="http://schemas.microsoft.com/office/powerpoint/2010/main" val="2496260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5364-9DC0-06AE-F388-53552B276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Odabir</a:t>
            </a:r>
            <a:r>
              <a:rPr lang="en-GB" dirty="0"/>
              <a:t> + </a:t>
            </a:r>
            <a:r>
              <a:rPr lang="en-GB" dirty="0" err="1"/>
              <a:t>analiza</a:t>
            </a:r>
            <a:r>
              <a:rPr lang="en-GB" dirty="0"/>
              <a:t> </a:t>
            </a:r>
            <a:r>
              <a:rPr lang="en-GB" dirty="0" err="1"/>
              <a:t>podataka</a:t>
            </a:r>
            <a:endParaRPr lang="en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B593E-D804-D2D8-5012-6BD7709CF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8" y="3198002"/>
            <a:ext cx="10890928" cy="2723916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GB" dirty="0" err="1"/>
              <a:t>Podaci</a:t>
            </a:r>
            <a:r>
              <a:rPr lang="en-GB" dirty="0"/>
              <a:t> o </a:t>
            </a:r>
            <a:r>
              <a:rPr lang="en-GB" dirty="0" err="1"/>
              <a:t>indeksu</a:t>
            </a:r>
            <a:r>
              <a:rPr lang="en-GB" dirty="0"/>
              <a:t> </a:t>
            </a:r>
            <a:r>
              <a:rPr lang="en-GB" dirty="0" err="1"/>
              <a:t>cijena</a:t>
            </a:r>
            <a:r>
              <a:rPr lang="en-GB" dirty="0"/>
              <a:t> </a:t>
            </a:r>
            <a:r>
              <a:rPr lang="en-GB" dirty="0" err="1"/>
              <a:t>nekretnina</a:t>
            </a:r>
            <a:r>
              <a:rPr lang="en-GB" dirty="0"/>
              <a:t> (HPI) po </a:t>
            </a:r>
            <a:r>
              <a:rPr lang="en-GB" dirty="0" err="1"/>
              <a:t>državama</a:t>
            </a:r>
            <a:r>
              <a:rPr lang="en-GB" dirty="0"/>
              <a:t> EU - Eurostat</a:t>
            </a:r>
          </a:p>
          <a:p>
            <a:pPr>
              <a:lnSpc>
                <a:spcPct val="160000"/>
              </a:lnSpc>
            </a:pPr>
            <a:r>
              <a:rPr lang="en-GB" dirty="0" err="1"/>
              <a:t>Makroekonomski</a:t>
            </a:r>
            <a:r>
              <a:rPr lang="en-GB" dirty="0"/>
              <a:t> </a:t>
            </a:r>
            <a:r>
              <a:rPr lang="en-GB" dirty="0" err="1"/>
              <a:t>indikatori</a:t>
            </a:r>
            <a:r>
              <a:rPr lang="en-GB" dirty="0"/>
              <a:t>: </a:t>
            </a:r>
            <a:r>
              <a:rPr lang="en-GB" dirty="0" err="1"/>
              <a:t>inflacija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ključne</a:t>
            </a:r>
            <a:r>
              <a:rPr lang="en-GB" dirty="0"/>
              <a:t> </a:t>
            </a:r>
            <a:r>
              <a:rPr lang="en-GB" dirty="0" err="1"/>
              <a:t>kamatne</a:t>
            </a:r>
            <a:r>
              <a:rPr lang="en-GB" dirty="0"/>
              <a:t> stope ECB-a – Eurostat + FRED</a:t>
            </a:r>
          </a:p>
          <a:p>
            <a:pPr>
              <a:lnSpc>
                <a:spcPct val="160000"/>
              </a:lnSpc>
            </a:pPr>
            <a:r>
              <a:rPr lang="en-GB" dirty="0" err="1"/>
              <a:t>Vremenski</a:t>
            </a:r>
            <a:r>
              <a:rPr lang="en-GB" dirty="0"/>
              <a:t> </a:t>
            </a:r>
            <a:r>
              <a:rPr lang="en-GB" dirty="0" err="1"/>
              <a:t>raspon</a:t>
            </a:r>
            <a:r>
              <a:rPr lang="en-GB" dirty="0"/>
              <a:t>: </a:t>
            </a:r>
            <a:r>
              <a:rPr lang="en-GB" dirty="0" err="1"/>
              <a:t>posljednje</a:t>
            </a:r>
            <a:r>
              <a:rPr lang="en-GB" dirty="0"/>
              <a:t> </a:t>
            </a:r>
            <a:r>
              <a:rPr lang="en-GB" dirty="0" err="1"/>
              <a:t>desetljeće</a:t>
            </a:r>
            <a:r>
              <a:rPr lang="en-GB" dirty="0"/>
              <a:t> (po </a:t>
            </a:r>
            <a:r>
              <a:rPr lang="en-GB" dirty="0" err="1"/>
              <a:t>kvartalima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godinama</a:t>
            </a:r>
            <a:r>
              <a:rPr lang="en-GB" dirty="0"/>
              <a:t> 2010. - 2024.)</a:t>
            </a:r>
          </a:p>
          <a:p>
            <a:pPr>
              <a:lnSpc>
                <a:spcPct val="160000"/>
              </a:lnSpc>
            </a:pPr>
            <a:r>
              <a:rPr lang="en-GB" dirty="0" err="1"/>
              <a:t>Obrada</a:t>
            </a:r>
            <a:r>
              <a:rPr lang="en-GB" dirty="0"/>
              <a:t> </a:t>
            </a:r>
            <a:r>
              <a:rPr lang="en-GB" dirty="0" err="1"/>
              <a:t>podataka</a:t>
            </a:r>
            <a:r>
              <a:rPr lang="en-GB" dirty="0"/>
              <a:t>: </a:t>
            </a:r>
            <a:r>
              <a:rPr lang="en-GB" dirty="0" err="1"/>
              <a:t>čišćenje</a:t>
            </a:r>
            <a:r>
              <a:rPr lang="en-GB" dirty="0"/>
              <a:t>, </a:t>
            </a:r>
            <a:r>
              <a:rPr lang="en-GB" dirty="0" err="1"/>
              <a:t>agregacija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usklađivanje</a:t>
            </a:r>
            <a:r>
              <a:rPr lang="en-GB" dirty="0"/>
              <a:t> </a:t>
            </a:r>
            <a:r>
              <a:rPr lang="en-GB" dirty="0" err="1"/>
              <a:t>vremenskih</a:t>
            </a:r>
            <a:r>
              <a:rPr lang="en-GB" dirty="0"/>
              <a:t> </a:t>
            </a:r>
            <a:r>
              <a:rPr lang="en-GB" dirty="0" err="1"/>
              <a:t>serija</a:t>
            </a:r>
            <a:endParaRPr lang="en-GB" dirty="0"/>
          </a:p>
          <a:p>
            <a:pPr>
              <a:lnSpc>
                <a:spcPct val="160000"/>
              </a:lnSpc>
            </a:pPr>
            <a:endParaRPr lang="en-HR" dirty="0"/>
          </a:p>
        </p:txBody>
      </p:sp>
    </p:spTree>
    <p:extLst>
      <p:ext uri="{BB962C8B-B14F-4D97-AF65-F5344CB8AC3E}">
        <p14:creationId xmlns:p14="http://schemas.microsoft.com/office/powerpoint/2010/main" val="1823243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4FB33-D7E0-460D-9D71-E9202C3FE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400" err="1"/>
              <a:t>Tehnički</a:t>
            </a:r>
            <a:r>
              <a:rPr lang="en-GB" sz="3400"/>
              <a:t> </a:t>
            </a:r>
            <a:r>
              <a:rPr lang="en-GB" sz="3400" err="1"/>
              <a:t>detalji</a:t>
            </a:r>
            <a:br>
              <a:rPr lang="en-US" sz="3400"/>
            </a:br>
            <a:endParaRPr lang="en-HR" sz="34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4D833A0-A336-61DD-E178-8C66969610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8521264"/>
              </p:ext>
            </p:extLst>
          </p:nvPr>
        </p:nvGraphicFramePr>
        <p:xfrm>
          <a:off x="640080" y="2633472"/>
          <a:ext cx="10890928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5844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52B09-9374-F7C3-1DD5-5049D9CB1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R" dirty="0"/>
              <a:t>Rezultati analize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D2194-2781-E807-545E-1E7E134F5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" y="3086146"/>
            <a:ext cx="10890928" cy="356616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GB" dirty="0" err="1"/>
              <a:t>Uočen</a:t>
            </a:r>
            <a:r>
              <a:rPr lang="en-GB" dirty="0"/>
              <a:t> </a:t>
            </a:r>
            <a:r>
              <a:rPr lang="en-GB" dirty="0" err="1"/>
              <a:t>snažan</a:t>
            </a:r>
            <a:r>
              <a:rPr lang="en-GB" dirty="0"/>
              <a:t> </a:t>
            </a:r>
            <a:r>
              <a:rPr lang="en-GB" dirty="0" err="1"/>
              <a:t>rast</a:t>
            </a:r>
            <a:r>
              <a:rPr lang="en-GB" dirty="0"/>
              <a:t> </a:t>
            </a:r>
            <a:r>
              <a:rPr lang="en-GB" dirty="0" err="1"/>
              <a:t>cijena</a:t>
            </a:r>
            <a:r>
              <a:rPr lang="en-GB" dirty="0"/>
              <a:t> </a:t>
            </a:r>
            <a:r>
              <a:rPr lang="en-GB" dirty="0" err="1"/>
              <a:t>nekretnina</a:t>
            </a:r>
            <a:r>
              <a:rPr lang="en-GB" dirty="0"/>
              <a:t> od 2022. </a:t>
            </a:r>
            <a:r>
              <a:rPr lang="en-GB" dirty="0" err="1"/>
              <a:t>godine</a:t>
            </a:r>
            <a:endParaRPr lang="en-GB" dirty="0"/>
          </a:p>
          <a:p>
            <a:pPr>
              <a:lnSpc>
                <a:spcPct val="150000"/>
              </a:lnSpc>
            </a:pPr>
            <a:r>
              <a:rPr lang="en-GB" dirty="0" err="1"/>
              <a:t>Vidljive</a:t>
            </a:r>
            <a:r>
              <a:rPr lang="en-GB" dirty="0"/>
              <a:t> </a:t>
            </a:r>
            <a:r>
              <a:rPr lang="en-GB" dirty="0" err="1"/>
              <a:t>promjene</a:t>
            </a:r>
            <a:r>
              <a:rPr lang="en-GB" dirty="0"/>
              <a:t> </a:t>
            </a:r>
            <a:r>
              <a:rPr lang="en-GB" dirty="0" err="1"/>
              <a:t>trendova</a:t>
            </a:r>
            <a:r>
              <a:rPr lang="en-GB" dirty="0"/>
              <a:t> </a:t>
            </a:r>
            <a:r>
              <a:rPr lang="en-GB" dirty="0" err="1"/>
              <a:t>nakon</a:t>
            </a:r>
            <a:r>
              <a:rPr lang="en-GB" dirty="0"/>
              <a:t> </a:t>
            </a:r>
            <a:r>
              <a:rPr lang="en-GB" dirty="0" err="1"/>
              <a:t>rasta</a:t>
            </a:r>
            <a:r>
              <a:rPr lang="en-GB" dirty="0"/>
              <a:t> </a:t>
            </a:r>
            <a:r>
              <a:rPr lang="en-GB" dirty="0" err="1"/>
              <a:t>kamatnih</a:t>
            </a:r>
            <a:r>
              <a:rPr lang="en-GB" dirty="0"/>
              <a:t> </a:t>
            </a:r>
            <a:r>
              <a:rPr lang="en-GB" dirty="0" err="1"/>
              <a:t>stopa</a:t>
            </a:r>
            <a:endParaRPr lang="en-GB" dirty="0"/>
          </a:p>
          <a:p>
            <a:pPr>
              <a:lnSpc>
                <a:spcPct val="150000"/>
              </a:lnSpc>
            </a:pPr>
            <a:r>
              <a:rPr lang="en-GB" dirty="0" err="1"/>
              <a:t>Izražene</a:t>
            </a:r>
            <a:r>
              <a:rPr lang="en-GB" dirty="0"/>
              <a:t> </a:t>
            </a:r>
            <a:r>
              <a:rPr lang="en-GB" dirty="0" err="1"/>
              <a:t>razlike</a:t>
            </a:r>
            <a:r>
              <a:rPr lang="en-GB" dirty="0"/>
              <a:t> </a:t>
            </a:r>
            <a:r>
              <a:rPr lang="en-GB" dirty="0" err="1"/>
              <a:t>između</a:t>
            </a:r>
            <a:r>
              <a:rPr lang="en-GB" dirty="0"/>
              <a:t> </a:t>
            </a:r>
            <a:r>
              <a:rPr lang="en-GB" dirty="0" err="1"/>
              <a:t>zapadne</a:t>
            </a:r>
            <a:r>
              <a:rPr lang="en-GB" dirty="0"/>
              <a:t>, </a:t>
            </a:r>
            <a:r>
              <a:rPr lang="en-GB" dirty="0" err="1"/>
              <a:t>sjeverne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istočne</a:t>
            </a:r>
            <a:r>
              <a:rPr lang="en-GB" dirty="0"/>
              <a:t> Europe</a:t>
            </a:r>
          </a:p>
          <a:p>
            <a:pPr>
              <a:lnSpc>
                <a:spcPct val="150000"/>
              </a:lnSpc>
            </a:pPr>
            <a:r>
              <a:rPr lang="en-GB" dirty="0" err="1"/>
              <a:t>Umjerena</a:t>
            </a:r>
            <a:r>
              <a:rPr lang="en-GB" dirty="0"/>
              <a:t> do </a:t>
            </a:r>
            <a:r>
              <a:rPr lang="en-GB" dirty="0" err="1"/>
              <a:t>jaka</a:t>
            </a:r>
            <a:r>
              <a:rPr lang="en-GB" dirty="0"/>
              <a:t> </a:t>
            </a:r>
            <a:r>
              <a:rPr lang="en-GB" dirty="0" err="1"/>
              <a:t>povezanost</a:t>
            </a:r>
            <a:r>
              <a:rPr lang="en-GB" dirty="0"/>
              <a:t> </a:t>
            </a:r>
            <a:r>
              <a:rPr lang="en-GB" dirty="0" err="1"/>
              <a:t>između</a:t>
            </a:r>
            <a:r>
              <a:rPr lang="en-GB" dirty="0"/>
              <a:t> </a:t>
            </a:r>
            <a:r>
              <a:rPr lang="en-GB" dirty="0" err="1"/>
              <a:t>inflacije</a:t>
            </a:r>
            <a:r>
              <a:rPr lang="en-GB" dirty="0"/>
              <a:t>, </a:t>
            </a:r>
            <a:r>
              <a:rPr lang="en-GB" dirty="0" err="1"/>
              <a:t>kamatnih</a:t>
            </a:r>
            <a:r>
              <a:rPr lang="en-GB" dirty="0"/>
              <a:t> </a:t>
            </a:r>
            <a:r>
              <a:rPr lang="en-GB" dirty="0" err="1"/>
              <a:t>stopa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rasta</a:t>
            </a:r>
            <a:r>
              <a:rPr lang="en-GB" dirty="0"/>
              <a:t> </a:t>
            </a:r>
            <a:r>
              <a:rPr lang="en-GB" dirty="0" err="1"/>
              <a:t>cijena</a:t>
            </a:r>
            <a:endParaRPr lang="en-GB" dirty="0"/>
          </a:p>
          <a:p>
            <a:pPr>
              <a:lnSpc>
                <a:spcPct val="150000"/>
              </a:lnSpc>
            </a:pPr>
            <a:endParaRPr lang="en-HR" dirty="0"/>
          </a:p>
        </p:txBody>
      </p:sp>
    </p:spTree>
    <p:extLst>
      <p:ext uri="{BB962C8B-B14F-4D97-AF65-F5344CB8AC3E}">
        <p14:creationId xmlns:p14="http://schemas.microsoft.com/office/powerpoint/2010/main" val="1850138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331D0-00F3-0A4F-4FAD-E30F0C996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2923" y="2820154"/>
            <a:ext cx="5106154" cy="1217691"/>
          </a:xfrm>
        </p:spPr>
        <p:txBody>
          <a:bodyPr>
            <a:normAutofit/>
          </a:bodyPr>
          <a:lstStyle/>
          <a:p>
            <a:r>
              <a:rPr lang="en-HR" sz="5400" dirty="0"/>
              <a:t>Demonstracija</a:t>
            </a:r>
          </a:p>
        </p:txBody>
      </p:sp>
    </p:spTree>
    <p:extLst>
      <p:ext uri="{BB962C8B-B14F-4D97-AF65-F5344CB8AC3E}">
        <p14:creationId xmlns:p14="http://schemas.microsoft.com/office/powerpoint/2010/main" val="3144240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77DB5F8-D291-65EE-8163-BBEC0C658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246824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3B2FCB0F-1EE5-9247-8AAC-A1486034A296}" vid="{BD780F41-0C82-BE43-AF49-56A3A7F142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powerpointTheme</Template>
  <TotalTime>103</TotalTime>
  <Words>311</Words>
  <Application>Microsoft Macintosh PowerPoint</Application>
  <PresentationFormat>Widescreen</PresentationFormat>
  <Paragraphs>43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Grandview Display</vt:lpstr>
      <vt:lpstr>Theme1</vt:lpstr>
      <vt:lpstr>Analiza cijena nekretnina u Europskoj uniji</vt:lpstr>
      <vt:lpstr>Sadržaj</vt:lpstr>
      <vt:lpstr>Uvod + cilj</vt:lpstr>
      <vt:lpstr>Struktura projekta + pristup problemu </vt:lpstr>
      <vt:lpstr>Odabir + analiza podataka</vt:lpstr>
      <vt:lpstr>Tehnički detalji </vt:lpstr>
      <vt:lpstr>Rezultati analize</vt:lpstr>
      <vt:lpstr>Demonstracija</vt:lpstr>
      <vt:lpstr>PowerPoint Presentation</vt:lpstr>
      <vt:lpstr>PowerPoint Presentation</vt:lpstr>
      <vt:lpstr>PowerPoint Presentation</vt:lpstr>
      <vt:lpstr>Aplikacija je dostupna za demonstraciju na:   https://eu-housing-prices-analysis.vercel.app/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Analiza cijena nekretnina u Europskoj uniji</dc:title>
  <dc:creator>Ivan Smiljanić</dc:creator>
  <cp:lastModifiedBy>Ivan Smiljanić</cp:lastModifiedBy>
  <cp:revision>46</cp:revision>
  <dcterms:created xsi:type="dcterms:W3CDTF">2026-01-19T09:07:12Z</dcterms:created>
  <dcterms:modified xsi:type="dcterms:W3CDTF">2026-01-24T09:14:20Z</dcterms:modified>
</cp:coreProperties>
</file>

<file path=docProps/thumbnail.jpeg>
</file>